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4"/>
  </p:notesMasterIdLst>
  <p:sldIdLst>
    <p:sldId id="298" r:id="rId2"/>
    <p:sldId id="296" r:id="rId3"/>
  </p:sldIdLst>
  <p:sldSz cx="21951950" cy="14204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547"/>
    <a:srgbClr val="1AA27B"/>
    <a:srgbClr val="D35E0D"/>
    <a:srgbClr val="67CF01"/>
    <a:srgbClr val="B179C4"/>
    <a:srgbClr val="5C89CA"/>
    <a:srgbClr val="F0AD0D"/>
    <a:srgbClr val="FF40FF"/>
    <a:srgbClr val="4471C5"/>
    <a:srgbClr val="B57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/>
    <p:restoredTop sz="95958"/>
  </p:normalViewPr>
  <p:slideViewPr>
    <p:cSldViewPr snapToGrid="0">
      <p:cViewPr>
        <p:scale>
          <a:sx n="70" d="100"/>
          <a:sy n="70" d="100"/>
        </p:scale>
        <p:origin x="280" y="-10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6"/>
    </inkml:context>
    <inkml:brush xml:id="br0">
      <inkml:brushProperty name="width" value="0.07938" units="cm"/>
      <inkml:brushProperty name="height" value="0.07938" units="cm"/>
      <inkml:brushProperty name="color" value="#C10800"/>
    </inkml:brush>
  </inkml:definitions>
  <inkml:trace contextRef="#ctx0" brushRef="#br0">0 778 24575,'0'-3'0,"8"0"0,-1-4 0,-1 2 0,6-2 0,-12 3 0,6 0 0,-1 0 0,-3 0 0,1 0 0,9-6 0,-9 5 0,15-3 0,-18 5 0,8-7 0,-8 6 0,11-6 0,-8 6 0,14-3 0,-17 4 0,11-3 0,-11 2 0,7-2 0,0 1 0,-7 1 0,8 2 0,-8-2 0,0-1 0,3 1 0,2 0 0,6-3 0,-11 2 0,5-1 0,0 4 0,-2-2 0,1-1 0,-4 1 0,0 1 0,7 0 0,-7-1 0,6 0 0,-6-1 0,6 1 0,-4 0 0,1-2 0,-3 1 0,0 2 0,0 0 0,0-1 0,0-2 0,0 2 0,0 1 0,0-2 0,0 1 0,0 0 0,0-1 0,0 1 0,0-2 0,0 2 0,0 0 0,0 2 0,0-2 0,0-1 0,0 1 0,0 0 0,0 4 0,8 0 0,0 4 0,-2-1 0,5 7 0,-11-7 0,8 10 0,-8-9 0,3 5 0,5-5 0,-2 1 0,1 2 0,-7-1 0,0 1 0,4 1 0,-1-4 0,2 4 0,0-4 0,-5 1 0,16-1 0,-16 2 0,3-4 0,3 7 0,-6-5 0,16 2 0,-16-2 0,11 4 0,-4-4 0,-1 4 0,1-3 0,-7-3 0,4 4 0,3 2 0,1-4 0,2 7 0,-6-7 0,7 0 0,-11 0 0,10 0 0,-7 0 0,2 0 0,-5 3 0,6 1 0,-6-1 0,8 3 0,-8-7 0,0 8 0,0-7 0,0 4 0,0-4 0,0 1 0,0 11 0,0-3 0,0 9 0,0-13 0,0 1 0,0-6 0,0 1 0,0-1 0,0 0 0,0 0 0,0 0 0,0 4 0,0-4 0,0 6 0,0-2 0,0-2 0,0-3 0,0 1 0,0 1 0,0 1 0,0-2 0,0-2 0,0 2 0,0 0 0,0 2 0,0-2 0,0 5 0,0-5 0,0 2 0,0-1 0,-8 1 0,8-2 0,-6 0 0,6 0 0,0 0 0,0-2 0,0 4 0,0-2 0,0 4 0,0-3 0,0 4 0,0-6 0,0 8 0,0-5 0,0 2 0,0-4 0,0-2 0,0 2 0,0 1 0,0 0 0,0-2 0,0 0 0,0 1 0,0-1 0,0 2 0,0-4 0,0 4 0,0-1 0,0 0 0,0 0 0,0-2 0,6 2 0,-6 1 0,12-2 0,-10 0 0,2 1 0,-4 0 0,0-4 0,0-7 0,7 1 0,1-4 0,0 6 0,1-4 0,-9 4 0,15-6 0,-11 5 0,4-6 0,-3 7 0,3-4 0,-1 4 0,1-6 0,2 6 0,-2-7 0,-2 8 0,-2-4 0,-4 4 0,8-9 0,-8 7 0,10-8 0,-7 8 0,2 2 0,-5-1 0,0-2 0,0 0 0,0-1 0,0 3 0,5-1 0,-5 3 0,8-4 0,-8 2 0,0-2 0,0 4 0,0-2 0,0-1 0,0 2 0,0-1 0,0 1 0,0 0 0,0-1 0,0-1 0,0 0 0,0 3 0,0-2 0,0-2 0,0 2 0,0-2 0,0 2 0,0-2 0,0 1 0,0 4 0,0-8 0,0 6 0,0-7 0,0 6 0,0-4 0,4 4 0,-1-2 0,1 2 0,-4-5 0,0 6 0,0-7 0,0 5 0,7-1 0,-7 1 0,10-1 0,-4 4 0,-4-2 0,-2 0 0,0-2 0,7 0 0,-7-3 0,11 4 0,-3-1 0,0 1 0,-3-4 0,3 7 0,-8-2 0,10 0 0,-10-2 0,7 1 0,1-1 0,-8 3 0,8-4 0,-8 5 0,3-2 0,-1 0 0,2 0 0,-4 4 0,8 0 0,-8 4 0,7 0 0,-7 0 0,0 2 0,0-1 0,0-1 0,7 6 0,-3-6 0,2 10 0,-6-9 0,5 6 0,-2-6 0,8 4 0,-11-6 0,10 2 0,-6-1 0,-1 2 0,-3 0 0,8 3 0,-8-4 0,8-2 0,-8 1 0,5 5 0,-5-3 0,12 4 0,-5-8 0,0 6 0,3-2 0,-6-2 0,0 3 0,3-2 0,1-2 0,-3 1 0,8 5 0,-13-5 0,6 0 0,-6 0 0,0 0 0,4 0 0,0-2 0,0 2 0,-4 2 0,0 0 0,6-2 0,-6-1 0,7 1 0,-7 1 0,0-4 0,0 4 0,5-1 0,1 4 0,2-4 0,-2 6 0,-2-6 0,0 3 0,-1-2 0,5-4 0,-8 4 0,8-1 0,-6 0 0,1 0 0,1-2 0,-4 1 0,0 2 0,0-1 0,0-4 0,0-2 0,0-2 0,0-4 0,0-4 0,0-1 0,11-10 0,-11 5 0,21-10 0,-17 16 0,10-6 0,-7 6 0,4-2 0,3-4 0,-3 2 0,2-3 0,-1 2 0,-1 2 0,3 3 0,-7 2 0,1 3 0,3-7 0,-9 8 0,6-6 0,-1 8 0,-7-5 0,8 3 0,-8 0 0,0 2 0,3-1 0,2-1 0,4 0 0,-9 0 0,8 4 0,-8-2 0,3 0 0,1-1 0,0 1 0,-4 2 0,0-5 0,0 2 0,0-4 0,0 5 0,0-2 0,0 1 0,0 4 0,0-7 0,0 4 0,0-5 0,0-1 0,0 4 0,0-5 0,0 5 0,0 2 0,0-7 0,0 7 0,0-6 0,0 6 0,0-4 0,0 4 0,0-5 0,-4 5 0,0-5 0,1 6 0,3-3 0,0 2 0,0-2 0,0 3 0,0-5 0,0 4 0,0-2 0,0 1 0,0-1 0,0 0 0,0-1 0,0 1 0,0-1 0,0 2 0,0-5 0,0 4 0,0-3 0,0 3 0,0 1 0,0 2 0,0-6 0,0 3 0,0-2 0,0 4 0,0-2 0,0 0 0,0-3 0,0 5 0,0-6 0,0 5 0,0-1 0,0 2 0,0 0 0,0 0 0,0 2 0,0-2 0,0 0 0,0 0 0,0 0 0,0 1 0,0-1 0,0-1 0,0 1 0,0 1 0,0-2 0,0 0 0,0-2 0,0 3 0,0 0 0,0 0 0,0 0 0,0 0 0,0 2 0,0-5 0,0 2 0,0-1 0,0 5 0,0-4 0,0 1 0,0 4 0,-8-2 0,8 7 0,-6-4 0,6 4 0,0-2 0,0 6 0,0-2 0,0 1 0,6-6 0,5 12 0,-1-9 0,1 6 0,-7-6 0,3-1 0,1-1 0,6 4 0,-14 4 0,3-3 0,5-2 0,-8-2 0,13 1 0,-13-2 0,8 1 0,-8 2 0,0-3 0,0 1 0,0-1 0,4 3 0,-1-2 0,0 2 0,4 0 0,-7 0 0,8 1 0,-5-1 0,1-2 0,7 2 0,-11-3 0,10 2 0,-7 0 0,2 1 0,2-2 0,-7 2 0,7-2 0,-3 2 0,0-4 0,5 6 0,-1-2 0,2 5 0,5-4 0,-4 3 0,3-6 0,-7 2 0,5-2 0,-7 2 0,3-1 0,11 2 0,-13-3 0,8 7 0,-2-6 0,-6 3 0,2-4 0,2 4 0,-10-2 0,10-1 0,-4-1 0,4-2 0,-10 2 0,11 2 0,-7-2 0,-2 0 0,-2-2 0,8 3 0,-8-1 0,6 0 0,-6-1 0,0 0 0,5 1 0,-2 2 0,1-2 0,-4 5 0,6-6 0,-6 6 0,8-5 0,-8 3 0,0-5 0,7 6 0,-7-3 0,8 5 0,-5-7 0,-3 6 0,8-5 0,-8 4 0,0-4 0,0 5 0,0-5 0,0-2 0,0 3 0,0 1 0,0-2 0,0 2 0,0 2 0,0-4 0,0 2 0,0-2 0,0 0 0,0 2 0,0-3 0,0 1 0,0 1 0,0-1 0,0-1 0,0 4 0,0-5 0,0 2 0,0 0 0,0 0 0,0 0 0,0 0 0,0 0 0,0 3 0,0-5 0,0 2 0,0 1 0,0 2 0,0-2 0,0 5 0,0-9 0,0 6 0,0-3 0,0 3 0,0-6 0,0-1 0,6 0 0,-6-4 0,11 2 0,-9-2 0,4 0 0,-1 2 0,-5-2 0,8-5 0,-4 0 0,0 0 0,7 0 0,-11 5 0,9-2 0,-4 0 0,6 2 0,-4-4 0,-1 3 0,6-2 0,-12 3 0,11-2 0,-9 1 0,9-2 0,-3 3 0,-1-4 0,-5 6 0,6-4 0,0 0 0,-1 0 0,0-1 0,-7 1 0,4 2 0,-2 2 0,4-2 0,-6-1 0,5 1 0,-5 0 0,10 0 0,-4-1 0,4 0 0,-10 0 0,10 2 0,-2-1 0,6-5 0,-7 6 0,5-6 0,-12 4 0,10-1 0,-7 2 0,16-4 0,-13 4 0,13-7 0,-6 7 0,-2-3 0,-4 2 0,11-3 0,-18 1 0,25-3 0,-17 4 0,10 0 0,-5 1 0,-2-1 0,-3 2 0,2-2 0,-3 2 0,1 0 0,0 2 0,-8-3 0,0 0 0,0 5 0,0 3 0,0 2 0,0 1 0,0 2 0,0-4 0,0 2 0,0 0 0,0-2 0,0 2 0,0 5 0,0-3 0,0 1 0,0 4 0,0-8 0,0 7 0,0-7 0,10 1 0,-7-2 0,8 9 0,-11-6 0,0 0 0,0-2 0,6 2 0,-6-2 0,8-1 0,-5 0 0,-3 4 0,16-2 0,-16 3 0,10-5 0,-7 1 0,1-2 0,4 6 0,-8-5 0,5 4 0,-5-4 0,0 2 0,0 0 0,0 5 0,0-5 0,0 4 0,0-6 0,0 5 0,0-5 0,0 2 0,0-2 0,0 6 0,0-2 0,0 8 0,0-13 0,0 12 0,0-11 0,0 5 0,0-6 0,0 4 0,0-3 0,0 2 0,0-2 0,0 7 0,0-7 0,0 4 0,0-4 0,0 6 0,0-6 0,0 3 0,0-2 0,0 0 0,0 0 0,0 5 0,0-6 0,0 2 0,0-2 0,0 2 0,0-2 0,0 3 0,0-3 0,0 0 0,0 2 0,0-1 0,0-3 0,0 2 0,0 0 0,0 0 0,0 0 0,0-4 0,0-2 0,6-3 0,0 0 0,1 1 0,0 2 0,-3-3 0,2 2 0,10 0 0,-5 2 0,3 1 0,-3 0 0,2 0 0,-6 1 0,4-1 0,-11 5 0,16-4 0,-10 2 0,1 1 0,3 0 0,-10 0 0,0 0 0,0-2 0,-6 2 0,6 0 0,0 1 0,-7-2 0,7 1 0,-8 2 0,6-1 0,-4-3 0,4 2 0,-6 1 0,8-1 0,-7-2 0,7 2 0,0 0 0,0 0 0,0 0 0,0-2 0,0 2 0,0 0 0,0 0 0,0-2 0,0 2 0,0 2 0,0-2 0,0 0 0,0-4 0,-4-3 0,1-2 0,-1-2 0,4 1 0,0 1 0,0-1 0,0 2 0,0 0 0,0-4 0,0 1 0,0 0 0,0 1 0,0-4 0,0 4 0,0-4 0,0 4 0,0-4 0,0 6 0,0-7 0,0 7 0,0-7 0,0 7 0,0-2 0,0 2 0,0 0 0,0 0 0,0-1 0,0 4 0,0-4 0,0 1 0,0 1 0,0-1 0,0 2 0,0-2 0,0-2 0,0 0 0,0 2 0,0 0 0,4 0 0,-1 0 0,1 0 0,-4 2 0,0-2 0,7-2 0,-7 2 0,8-1 0,-8 1 0,0 0 0,2-3 0,4 4 0,-4-4 0,-2 3 0,0-3 0,0 4 0,8-7 0,-1 6 0,-1-5 0,-2 6 0,4-5 0,-8 6 0,6-2 0,-6 0 0,5-2 0,-2 2 0,1 0 0,-4 0 0,0-2 0,0 1 0,0-3 0,0 5 0,0-3 0,6 0 0,-6 2 0,15 0 0,-15 0 0,8-2 0,-8 1 0,0-2 0,0 5 0,0-2 0,0-1 0,0 1 0,0 0 0,3-2 0,-3 1 0,8-3 0,-8 4 0,0-6 0,0 5 0,0-5 0,6 7 0,-6-3 0,7-1 0,-7 0 0,0 1 0,0-3 0,0 6 0,0-7 0,0 5 0,4-3 0,-2 5 0,4-4 0,-1 3 0,-5-1 0,8-1 0,-8-4 0,0 4 0,4-4 0,-1 3 0,1-3 0,2 6 0,-6 0 0,8-3 0,-8 1 0,0-1 0,0-2 0,0 5 0,3-9 0,2 9 0,-2-4 0,-3 4 0,0-3 0,8 2 0,-8-1 0,7 2 0,-7-4 0,2 4 0,2-6 0,0 6 0,-4-4 0,0 4 0,8-3 0,-8 3 0,11-2 0,-9 0 0,1 0 0,-3 1 0,0-3 0,0 4 0,0-4 0,0 4 0,0-3 0,8 2 0,-1-2 0,1 3 0,-6-5 0,-2 6 0,0-8 0,8 7 0,-8-6 0,8 6 0,-1-5 0,-7 2 0,7-1 0,-7 3 0,0-4 0,0 5 0,0-4 0,0 2 0,4-3 0,-2 4 0,2 1 0,-4 1 0,7-6 0,-7 5 0,8-2 0,-8 2 0,0 0 0,0 0 0,2 0 0,4-1 0,-4-2 0,5 3 0,-7 3 0,11-4 0,-6 1 0,6 2 0,-11 2 0,9 6 0,-5 3 0,0-1 0,-4 9 0,0-11 0,0 6 0,0 0 0,0 2 0,0-2 0,0 0 0,0-6 0,7 2 0,-7-3 0,6 2 0,-6-1 0,0 4 0,0-6 0,6 4 0,-4-1 0,1-1 0,-3 0 0,0-2 0,0-2 0,0 3 0,0 0 0,0 4 0,0-5 0,0 4 0,0-4 0,0 4 0,0-2 0,0 1 0,0-4 0,0 2 0,0-1 0,0 5 0,0-5 0,0 4 0,0-3 0,0 2 0,0-3 0,0 2 0,0 0 0,0 3 0,0-3 0,0 5 0,0-7 0,0 4 0,0-4 0,0 5 0,0-3 0,0 0 0,0-2 0,0 2 0,8 1 0,-8 3 0,6-2 0,-2 0 0,0-3 0,-1 1 0,-3-2 0,8 2 0,-8-2 0,8 7 0,-8-7 0,0 4 0,0-3 0,5 2 0,-5-3 0,12 5 0,-12-6 0,7 4 0,-7-3 0,0 5 0,0-3 0,0 4 0,7-5 0,-7 5 0,8-6 0,-8 10 0,0-8 0,0 5 0,0-7 0,0 0 0,2 5 0,6-3 0,-1 0 0,3 2 0,-6-6 0,0 2 0,-4 0 0,0 0 0,0 1 0,0-3 0,0 2 0,0 2 0,0-2 0,8 1 0,-8-1 0,6-1 0,-6 2 0,0-1 0,0 2 0,0 0 0,0-2 0,0 1 0,0 0 0,0-2 0,0 0 0,0 1 0,0-1 0,0 2 0,5-5 0,-2 0 0,1-5 0,2-1 0,-6 2 0,12 1 0,-9-2 0,8-2 0,-11 3 0,10 0 0,13-14 0,-6 9 0,7-14 0,-16 19 0,3-4 0,-11 4 0,6-3 0,-6 4 0,0-1 0,4 2 0,0-2 0,7-1 0,-11 1 0,8 0 0,-6 0 0,5 0 0,1-3 0,-1 3 0,-3 2 0,4-2 0,-3 0 0,10 0 0,-8-1 0,-4 4 0,5-4 0,0 1 0,-8 1 0,9-2 0,-1-1 0,-1 2 0,5-5 0,-9 7 0,7-2 0,-10-1 0,18-1 0,-15 0 0,12-1 0,-8 3 0,7-5 0,-7 5 0,-4-5 0,-3 7 0,8-2 0,0-2 0,9-1 0,-9 1 0,5-1 0,-13 2 0,4 1 0,0 0 0,-1-2 0,-3 2 0,0 2 0,8-3 0,-8 0 0,10 2 0,-6-1 0,-1 0 0,5-2 0,-8 1 0,7 1 0,-3 2 0,0 1 0,-2 2 0,-2 1 0,0 2 0,0 1 0,0-1 0,0-1 0,0 4 0,0 1 0,0-1 0,0-1 0,8-2 0,-8 4 0,11 0 0,-5 5 0,1-1 0,1 3 0,-8-4 0,0 0 0,0-5 0,0 5 0,4-7 0,-1 0 0,7 3 0,-10-3 0,8 1 0,-5 1 0,1 0 0,7 4 0,-11-6 0,8 6 0,-8-6 0,0 0 0,0 3 0,5-1 0,-5 1 0,8-1 0,-4-2 0,2 2 0,2-3 0,3 6 0,-7-3 0,-1 2 0,-3-2 0,8-3 0,-8 1 0,17 5 0,-13-3 0,5 1 0,-3-2 0,-4-1 0,4 2 0,-1-2 0,-5-2 0,8 2 0,-8 1 0,2 0 0,2-4 0,0 4 0,-4 1 0,0-2 0,7-1 0,-7 4 0,8-4 0,-5 4 0,1-3 0,0 3 0,-4-4 0,6 1 0,-6 1 0,8 1 0,-8-4 0,0 5 0,3-4 0,1 4 0,0-5 0,-4 2 0,0 0 0,5 0 0,3 0 0,0 2 0,-1-2 0,-3 2 0,-4-2 0,6 2 0,2-3 0,-8 1 0,7 2 0,-7-1 0,0-1 0,4-2 0,-1 2 0,1 0 0,-4 0 0,0 0 0,0 0 0,0 6 0,0-6 0,6-1 0,-6 2 0,8-1 0,-8 0 0,0 2 0,4 0 0,-1-2 0,0 1 0,-3-2 0,8 1 0,-8 0 0,8 2 0,-8 0 0,0-2 0,0-2 0,2 2 0,2 0 0,0 0 0,3-2 0,-7 0 0,8-2 0,-8-8 0,0 0 0,0-3 0,0 4 0,2 3 0,1 0 0,2-4 0,2 4 0,-7-5 0,7 6 0,-7-7 0,4 6 0,4-9 0,-3 6 0,3-9 0,-8 8 0,8-5 0,-5 7 0,5-5 0,-2 5 0,-6-2 0,0 4 0,0-6 0,8 6 0,-8-7 0,5 7 0,-5-6 0,0 5 0,6-5 0,-4 6 0,2-8 0,-4 8 0,0-2 0,0 0 0,0 2 0,0-2 0,0 3 0,7-2 0,-7 1 0,8 0 0,-8 0 0,0 2 0,0-2 0,0 0 0,0-1 0,0 2 0,0 0 0,0-1 0,0 1 0,0-4 0,0 4 0,0-3 0,0-2 0,0 2 0,0 2 0,0 0 0,0 0 0,0 0 0,0-1 0,0 2 0,0-4 0,0 4 0,4-2 0,-1 1 0,-1-2 0,-2 1 0,0 3 0,8-2 0,-8 0 0,11-1 0,-7 2 0,0-1 0,3-2 0,-7 2 0,8-1 0,-8 4 0,0-4 0,2-1 0,1 2 0,2-3 0,2 3 0,-7-5 0,6 6 0,-6-1 0,4-1 0,0-1 0,0 2 0,-4 0 0,0 1 0,6-2 0,-6 1 0,8 2 0,-8-3 0,0-1 0,0 2 0,0 0 0,0-2 0,2-3 0,4 3 0,4-2 0,-10 4 0,7-2 0,-7 2 0,0-6 0,0 4 0,0-1 0,0 3 0,8-7 0,-3 7 0,1-6 0,0 6 0,-6-5 0,0 3 0,0-3 0,0 5 0,7 1 0,-7-2 0,10 0 0,-6 0 0,-1-1 0,-3 2 0,8-6 0,-8 3 0,8-3 0,-5 5 0,1 1 0,0-2 0,-4 0 0,0 0 0,0-4 0,0 4 0,6-5 0,-6 7 0,8-5 0,-8 6 0,0-3 0,3 3 0,0-7 0,2 6 0,0-7 0,-5 7 0,8-2 0,-8 2 0,0-7 0,0 7 0,0-2 0,0 2 0,0-4 0,0 2 0,11-6 0,-7 6 0,6-1 0,-10 2 0,0-1 0,0 2 0,3-4 0,2 4 0,-2-3 0,5 4 0,-8-3 0,13 1 0,-13-4 0,4 5 0,-4-2 0,8 2 0,-8-2 0,6 2 0,-6 2 0,0-2 0,0 0 0,8 0 0,-8 0 0,10 2 0,-3-2 0,9-2 0,-11 2 0,7 1 0,-12 0 0,7-1 0,-3 2 0,4-2 0,5 2 0,-5-2 0,-5 4 0,-3 0 0,0 4 0,0 2 0,0-2 0,0 1 0,0 1 0,0 1 0,0-3 0,0 2 0,0-2 0,7 0 0,0-2 0,1 2 0,-5 0 0,-3 0 0,0 2 0,0-2 0,8 5 0,-8-7 0,10 7 0,-3-6 0,1 8 0,-3-7 0,3 4 0,-8-4 0,11 4 0,-3-3 0,-2 2 0,2-2 0,-8 2 0,0-3 0,3 2 0,0-2 0,9 0 0,-12 0 0,6 0 0,-2-1 0,-1 0 0,1 1 0,-4 0 0,7-2 0,-7 2 0,10 1 0,-4-1 0,4 0 0,-10-1 0,10 3 0,-3 0 0,7 0 0,-6 1 0,-4-1 0,-4-5 0,0 4 0,0-1 0,0-1 0,0 0 0,6 1 0,-6 3 0,7-3 0,-7 2 0,0-2 0,0 4 0,0-4 0,5 7 0,-2-7 0,0-1 0,-3 2 0,0 1 0,0-1 0,0 5 0,0-4 0,0 3 0,8-6 0,-8 4 0,8-4 0,-8 4 0,0 1 0,0-1 0,6 3 0,-6-6 0,7 0 0,-7 1 0,0-2 0,0 4 0,4-4 0,-4 7 0,8-5 0,-8 1 0,5-1 0,-5 1 0,8-2 0,-8 6 0,0-5 0,0 2 0,4-2 0,0 1 0,-1-2 0,3 2 0,-6 1 0,8 1 0,-8-2 0,0 3 0,0-6 0,0 4 0,0-4 0,0 3 0,3 1 0,2-1 0,-2 3 0,-3-5 0,8 0 0,-8 1 0,7-2 0,-7 4 0,2-4 0,2 2 0,0-3 0,-4 1 0,0 2 0,8-1 0,-8-2 0,5 4 0,-5 1 0,0-1 0,0-1 0,0-2 0,0 1 0,0-1 0,0 0 0,0 2 0,0-1 0,0 0 0,0-2 0,0 4 0,0-2 0,0 0 0,0 2 0,0-3 0,0 1 0,0 1 0,0-4 0,0 3 0,0 1 0,0-1 0,0-2 0,0 2 0,0 0 0,-5 0 0,5 0 0,-8-2 0,8 2 0,0 0 0,0 1 0,0-5 0,8 0 0,-8-5 0,11 3 0,-9-2 0,9 0 0,-4 0 0,1-2 0,-6 1 0,6-1 0,0 2 0,10-6 0,-5 4 0,5-5 0,-3 7 0,-7 0 0,3-2 0,-2-2 0,2 0 0,5-2 0,-11 3 0,9-1 0,-3 3 0,8-5 0,-5 5 0,0-2 0,-9 3 0,0-5 0,-5 6 0,19-6 0,-15 5 0,6-3 0,-2 5 0,-2-4 0,2 2 0,-4-2 0,2 3 0,-6 0 0,7-1 0,-2-2 0,-2 2 0,8-5 0,-11 5 0,10-2 0,-6 1 0,7-1 0,-3 2 0,9-6 0,-10 6 0,10-9 0,-17 9 0,15-4 0,-11 4 0,10-8 0,-6 9 0,-3-5 0,-5 3 0,6-2 0,-4 2 0,2-3 0,-4 4 0,7-4 0,-7 4 0,7-1 0,-7 1 0,4-2 0,0 2 0,-2-2 0,-2 3 0,0-1 0,0 1 0,0-2 0,8 1 0,-8 2 0,7-2 0,-3-2 0,0 2 0,-1-1 0,5 3 0,-8-2 0,7 5 0,-4 2 0,0 4 0,2-1 0,-5-2 0,0 0 0,0 2 0,0 0 0,0-2 0,0 4 0,0-1 0,0 5 0,0-3 0,0 1 0,0-3 0,0 0 0,0-2 0,0 1 0,0-2 0,5 2 0,-5 0 0,8 3 0,-8-5 0,0 0 0,0 0 0,0 0 0,0 1 0,0-4 0,4 4 0,-1-1 0,8-1 0,-11 2 0,8 5 0,-8-6 0,0 5 0,0-5 0,0 0 0,0 1 0,0 0 0,0 0 0,0-1 0,0 2 0,0 0 0,0 0 0,0 5 0,0-7 0,0 4 0,0-4 0,0 7 0,0-5 0,0-1 0,0 2 0,0-1 0,0-2 0,0 9 0,0-8 0,2 5 0,4-7 0,-4 6 0,-2-5 0,0 0 0,0 0 0,0 2 0,0 2 0,0-1 0,7-2 0,-7 2 0,8-3 0,-8 5 0,7-5 0,-7 2 0,3-2 0,-3 4 0,0-1 0,8 2 0,-8-5 0,6 4 0,-6-4 0,0 3 0,0-2 0,0 1 0,8-2 0,-8 2 0,10-2 0,-6 7 0,-1-6 0,-3 2 0,0-2 0,0-1 0,0 0 0,0 2 0,8-4 0,-8 2 0,8 0 0,-8 1 0,0-2 0,0 5 0,0-5 0,3 6 0,-1-5 0,2 2 0,-4-2 0,0 0 0,0 0 0,0 2 0,0-2 0,0 2 0,8-1 0,-8 0 0,7-1 0,-7 2 0,4-2 0,-1-2 0,2 2 0,-5-1 0,5 4 0,-5-3 0,8 0 0,-8 0 0,0 0 0,0-2 0,0 2 0,0 2 0,4-3 0,-1 1 0,1-1 0,-4 0 0,6 2 0,-6-1 0,8 0 0,-8 2 0,3-2 0,2 0 0,-2-2 0,4 3 0,-7-2 0,8 1 0,-8 0 0,0-1 0,0 1 0,0 1 0,0-1 0,0-2 0,0 2 0,0 2 0,0-2 0,0 2 0,2 0 0,2-2 0,0-2 0,-4-2 0,0-2 0,0-2 0,0-2 0,0 0 0,0 2 0,0 2 0,8-5 0,-8 4 0,13-7 0,-13 6 0,11-9 0,-4 8 0,1-3 0,2 2 0,-3-4 0,8 2 0,-6-2 0,-1 4 0,0-4 0,-8 6 0,0-6 0,0 5 0,2 0 0,2 3 0,7-7 0,-11 6 0,11-8 0,-6 6 0,-2-3 0,-3 4 0,6-4 0,-6 4 0,7-1 0,-7 2 0,0-1 0,0-1 0,4 1 0,0 3 0,0-4 0,-4 0 0,0-1 0,0 0 0,0 0 0,11-4 0,-11 1 0,10 2 0,-10-4 0,0 4 0,0-1 0,0 4 0,0-4 0,0 4 0,0-5 0,0 6 0,0-7 0,0 4 0,0-6 0,0 8 0,0 0 0,0 0 0,0-4 0,0 4 0,0-2 0,0 0 0,0-1 0,0 4 0,0-7 0,0 6 0,0-4 0,0 4 0,0-6 0,0 5 0,0-2 0,0 2 0,0 4 0,0-4 0,0 1 0,0-2 0,0 1 0,0-1 0,0 2 0,0-2 0,0 4 0,0-2 0,0-5 0,0 5 0,0-2 0,0 0 0,0 0 0,0-1 0,0-1 0,0 3 0,0-1 0,0 3 0,0-6 0,0 5 0,0-6 0,0 4 0,0-7 0,0 9 0,0-5 0,0 2 0,0-4 0,0 3 0,0-2 0,0 6 0,0-7 0,0 4 0,0-2 0,0 2 0,0 1 0,0 4 0,0-6 0,0 4 0,0-7 0,0 7 0,0-5 0,0 8 0,0-4 0,0 1 0,0-2 0,0 2 0,0 1 0,0-2 0,0-3 0,0 4 0,0-5 0,0 5 0,0-2 0,0 4 0,0-5 0,0 4 0,0-4 0,0 5 0,0-2 0,0 0 0,0 0 0,0 0 0,0 2 0,0-2 0,0-1 0,0 0 0,0 1 0,0 3 0,0-4 0,0 1 0,0 1 0,0-2 0,0 4 0,0-4 0,0 1 0,0 0 0,0 0 0,0 2 0,3-2 0,1 4 0,0 2 0,-4 2 0,0 2 0,0 0 0,0 8 0,0-1 0,0 8 0,0-9 0,0 9 0,0-9 0,0 9 0,0-11 0,6 0 0,-6-4 0,8 3 0,-5 0 0,2 3 0,-2-4 0,-3 7 0,0-11 0,7 6 0,-7-7 0,10 7 0,-6-6 0,0 4 0,-4-2 0,0 2 0,0-2 0,7 3 0,-7-5 0,7 2 0,-7-2 0,5 3 0,-2-5 0,-1 4 0,6-2 0,-1 5 0,3-6 0,-2 6 0,-1-5 0,-7 6 0,4-6 0,-1 3 0,1-1 0,4-1 0,-8 1 0,13 1 0,-13-1 0,8 3 0,-8-5 0,3 0 0,-3 0 0,8 0 0,-8 1 0,0-3 0,0 2 0,6 5 0,-6-3 0,11 4 0,-9-4 0,4 2 0,-6-4 0,0 2 0,0 2 0,0-1 0,0-1 0,6 3 0,-6-5 0,7 4 0,-7-2 0,0 2 0,0-4 0,0 0 0,0 4 0,0-2 0,0-2 0,0 4 0,0-2 0,0 4 0,0-6 0,0 5 0,0-6 0,0 1 0,0 1 0,0 1 0,0 0 0,0 3 0,0-3 0,0 2 0,0-4 0,0 4 0,0-3 0,0 3 0,0-5 0,0 0 0,0 1 0,0 1 0,0-1 0,0-2 0,0 2 0,0 0 0,0 0 0,0-2 0,0 2 0,0 0 0,0 0 0,0 0 0,0-2 0,0 3 0,0 0 0,0-1 0,0-2 0,0 2 0,0 0 0,0 0 0,0 0 0,0-3 0,0 2 0,0-6 0,0-4 0,0 1 0,8-9 0,-4 8 0,3-5 0,-1 2 0,-3 3 0,13-5 0,-9 2 0,6-3 0,3 1 0,-10 2 0,1 3 0,-7 1 0,0 5 0,4-10 0,4 6 0,-3-11 0,7 10 0,-8-8 0,7 9 0,-4-5 0,3 4 0,-2-5 0,-1 7 0,-7-6 0,0 3 0,10-6 0,-6 6 0,6-2 0,-10 1 0,8-2 0,-8 4 0,8-2 0,-8 4 0,2-2 0,2 1 0,0-7 0,-4 5 0,0-3 0,7 3 0,-7 0 0,8 3 0,-5-1 0,-1 1 0,4 1 0,-6-2 0,6-1 0,-6 2 0,7-7 0,-7 5 0,0-3 0,0 6 0,4-1 0,0-2 0,5-3 0,-9 3 0,8-5 0,-8 7 0,0-6 0,3 4 0,2-3 0,-2 3 0,-3 0 0,8 2 0,-8 0 0,6-4 0,-2 1 0,3 1 0,1-2 0,-1 3 0,-7-5 0,0 7 0,6-4 0,-6 3 0,4-2 0,3 2 0,-1-7 0,2 2 0,3 3 0,-7 0 0,0 2 0,-4 0 0,0-2 0,0 2 0,0-4 0,0 4 0,7-9 0,-7 9 0,10-7 0,-7 5 0,2-2 0,-5 4 0,0 0 0,0 0 0,6-6 0,-6 4 0,8-5 0,-8 6 0,0-2 0,0 2 0,4-1 0,-1 2 0,0-4 0,-3 3 0,12-2 0,-9 4 0,7-4 0,-10 4 0,8 0 0,-8-1 0,7 1 0,-7-2 0,0 1 0,0 2 0,4-2 0,-1 0 0,1 0 0,-4 0 0,0 2 0,0-4 0,8 3 0,-8-1 0,10-1 0,-3 4 0,0-4 0,0 1 0,0 2 0,-7 2 0,3 5 0,-3 1 0,0 0 0,0 1 0,0 1 0,0 2 0,0-6 0,0 0 0,0 2 0,0 0 0,0 4 0,0-1 0,0-1 0,0-3 0,0 1 0,0-2 0,0 9 0,0-7 0,0 7 0,0-9 0,0 8 0,0-6 0,0 2 0,0-4 0,0 2 0,0-1 0,0 2 0,0-4 0,0 3 0,0-3 0,0 2 0,0 0 0,0-1 0,0 0 0,0 0 0,0 0 0,0 2 0,0-2 0,0-2 0,0 2 0,0 2 0,0-2 0,0 1 0,0 1 0,0 1 0,0-3 0,0 6 0,0-6 0,0 7 0,0-7 0,0 4 0,0-4 0,0 6 0,0-5 0,0 7 0,0-8 0,0 7 0,0-8 0,0 7 0,0-7 0,0 5 0,0-4 0,0 3 0,0-3 0,0 5 0,0-8 0,0 9 0,0-4 0,0 6 0,0-7 0,0 3 0,0-3 0,8 3 0,-8-4 0,8 2 0,-8-1 0,0 5 0,0-4 0,6 4 0,-6-8 0,19 9 0,-19-7 0,13 5 0,-13-6 0,0 1 0,0 1 0,4 5 0,3-4 0,1 2 0,-2-2 0,-6 0 0,0-3 0,0 1 0,0 1 0,3-4 0,2 3 0,-2 1 0,-3-1 0,0 2 0,0 0 0,0 0 0,0-4 0,0 6 0,8-3 0,-8 1 0,7 0 0,-3 0 0,-2 0 0,2 3 0,-4-5 0,8 2 0,-8-2 0,6 1 0,-6-2 0,0 1 0,0 3 0,0-4 0,5 0 0,-2 4 0,-1-4 0,-2 4 0,8-3 0,-8 4 0,8-4 0,-8 7 0,0-8 0,0 2 0,0 0 0,0-1 0,0-1 0,0 4 0,0-4 0,3 2 0,1-1 0,-1 2 0,4-2 0,-7 0 0,8 2 0,-8-1 0,0-1 0,0-1 0,7 1 0,-7 2 0,7-2 0,-7 2 0,0-3 0,0 4 0,0-3 0,0 3 0,4-4 0,-4-1 0,6 3 0,-6-2 0,0 4 0,0-3 0,0 1 0,0-1 0,0 0 0,0-2 0,0 2 0,0 0 0,0 0 0,7 0 0,-7 0 0,8 2 0,-5-1 0,2 0 0,-2-2 0,5 6 0,-8-3 0,6 0 0,-6-2 0,3 0 0,5 2 0,0 0 0,2-2 0,-7 1 0,1-1 0,3 0 0,-7-1 0,6 0 0,-6 2 0,0-1 0,6 0 0,-4-2 0,9 2 0,-11 0 0,8-4 0,-8-2 0,3-2 0,1-6 0,6 3 0,-2-6 0,-3 7 0,14-4 0,-19 6 0,23-8 0,-17 3 0,5-8 0,0 10 0,-3-6 0,-3 7 0,0-6 0,-5 6 0,7-4 0,-1 3 0,1-2 0,9-1 0,-11-4 0,7 3 0,-9-6 0,-3 11 0,8-4 0,-8 2 0,8 0 0,-8 3 0,3-1 0,-1 1 0,4-5 0,0 4 0,-6-2 0,7 2 0,-3 0 0,-2 0 0,9-2 0,-11 4 0,8-5 0,-5 5 0,2-1 0,6 0 0,-5-4 0,8-1 0,-6 0 0,2 2 0,-10-5 0,7 2 0,-7-1 0,10 2 0,-10 4 0,6 1 0,-4-3 0,1 5 0,5-3 0,-8 0 0,11-2 0,-7 4 0,-2-7 0,6 8 0,-8-3 0,14-3 0,-9 3 0,2-2 0,-7 1 0,0 3 0,0-2 0,0 1 0,0 0 0,0 0 0,0 2 0,0 0 0,0-1 0,0 1 0,0-3 0,0 1 0,0-1 0,0 1 0,0-1 0,0 2 0,0-8 0,0 8 0,0-11 0,0 9 0,0-5 0,0 7 0,0-2 0,0 2 0,0-2 0,6 1 0,-6 1 0,7 2 0,-7-2 0,0 0 0,0 0 0,5 0 0,0-2 0,3 2 0,3-6 0,-7 9 0,-1-4 0,-3 1 0,0 1 0,8 0 0,-8 3 0,10 0 0,-7 5 0,9-1 0,-12 0 0,7 2 0,-3 1 0,-2-1 0,9-2 0,-11 0 0,8 0 0,-6 0 0,4 2 0,3 3 0,-9-5 0,11 2 0,-6-2 0,-2 5 0,5-5 0,-3 6 0,7-5 0,9 2 0,-13-3 0,1 7 0,-9-7 0,0 2 0,8 3 0,-1-1 0,0 1 0,-2-2 0,-5-2 0,5-1 0,-5-2 0,8 2 0,-8 0 0,4 2 0,-1-2 0,8 5 0,-11-5 0,8 2 0,-8-2 0,2 2 0,3-1 0,5 2 0,-2-2 0,-2-1 0,6 0 0,-12 0 0,11 0 0,-8 0 0,7 3 0,-10-3 0,15-2 0,-15 2 0,8 0 0,-8 1 0,0-1 0,0-2 0,0 2 0,0 0 0,0 0 0,0-2 0,0 2 0,0 0 0,0 0 0,2 1 0,-2-3 0,15 2 0,-15 1 0,7-1 0,-7-2 0,4 2 0,-2-1 0,4 2 0,-6-1 0,0-3 0,0 6 0,0-3 0,0 0 0,5 0 0,-5 0 0,8 1 0,-5-1 0,1-1 0,6 0 0,-10 1 0,8 1 0,-8-4 0,0 4 0,0-1 0,0 0 0,0 0 0,0-2 0,0 2 0,0 0 0,0 0 0,0-1 0,0 0 0,0 2 0,-8-2 0,8-3 0,-6-3 0,6-4 0,6-1 0,-2 0 0,3-8 0,1 10 0,2-14 0,-3 14 0,1-8 0,-8 9 0,8-8 0,-8 7 0,11-16 0,-9 16 0,1-8 0,5 10 0,-8-5 0,7 6 0,-7-4 0,0 5 0,0-2 0,0 1 0,0-3 0,0 2 0,0 2 0,0-2 0,0 0 0,0 0 0,0-1 0,0 2 0,4-6 0,0 5 0,6-6 0,-7 6 0,15-13 0,-18 13 0,18-10 0,-10 8 0,2-3 0,-6 6 0,-4-2 0,0 1 0,7-7 0,-7 7 0,7-10 0,-2 10 0,0-2 0,3 2 0,9-5 0,-13 3 0,11-7 0,-4 5 0,-5-3 0,9 1 0,-8 6 0,1-2 0,-2 2 0,5-4 0,-7 3 0,10-1 0,-11 1 0,8 0 0,-11 0 0,14-7 0,-10 2 0,3 0 0,-7 1 0,8 2 0,-8 1 0,3 0 0,5 2 0,-8 0 0,6 1 0,-6-2 0,0 4 0,0-4 0,0 1 0,0 0 0,0 0 0,0 2 0,0-3 0,0 0 0,0 2 0,0-1 0,0 2 0,0-5 0,0 4 0,0-4 0,0 3 0,0-2 0,0 2 0,0 0 0,0 0 0,0-2 0,0 0 0,0 2 0,0 1 0,0-4 0,0-7 0,0 6 0,0-11 0,0 13 0,0-4 0,0 5 0,0 0 0,0-2 0,8 1 0,-8 0 0,5-2 0,-5 4 0,0-1 0,0-1 0,0 1 0,6 1 0,-4-2 0,4 2 0,-6 0 0,5-4 0,-5 4 0,8-2 0,-8 1 0,7-7 0,-7 7 0,10-2 0,-10 2 0,0 1 0,0 0 0,0 0 0,6 0 0,-4 0 0,1-5 0,5 6 0,-8-1 0,7-2 0,-7 2 0,0 1 0,0 0 0,0-1 0,0 4 0,0 2 0,0 3 0,0 4 0,0-4 0,0 0 0,-7 1 0,7 0 0,-8 2 0,8-4 0,0 7 0,0-8 0,0 10 0,0-8 0,0 3 0,0-4 0,0 2 0,0-2 0,0 0 0,0 2 0,0-1 0,0-4 0,0 4 0,0 1 0,0-2 0,0-1 0,0 5 0,0-4 0,0 6 0,0-6 0,0 12 0,0-12 0,0 8 0,0-6 0,0 2 0,11 0 0,-11-2 0,8 2 0,-8-3 0,0-2 0,0 0 0,0 4 0,0-3 0,0 2 0,0 0 0,0 0 0,0-2 0,0 0 0,0 0 0,0 0 0,0 3 0,0 0 0,0 5 0,0-2 0,0 0 0,0-6 0,0 2 0,0-1 0,0 0 0,0 1 0,0-1 0,0 1 0,0-2 0,0 5 0,0-5 0,0 8 0,0-5 0,9 6 0,-9-4 0,13 1 0,-13-3 0,3 5 0,-1-8 0,2 12 0,-4-10 0,0 3 0,0-3 0,0 3 0,0-5 0,0 3 0,0-1 0,8-1 0,-8 1 0,7 5 0,-7-5 0,4 2 0,-1-3 0,-1 3 0,10 2 0,-12 1 0,7-1 0,-7-4 0,0-2 0,8 4 0,-8-3 0,7 5 0,-7-6 0,0 5 0,0-6 0,4 3 0,0-1 0,-2-1 0,-2 0 0,0 4 0,8-4 0,-8 6 0,7-7 0,-1 1 0,-6 0 0,8 2 0,-8-3 0,0 0 0,0 2 0,4 1 0,-4-2 0,6 4 0,2-4 0,-8-1 0,8 2 0,-8-2 0,0 1 0,0 1 0,0-4 0,0 4 0,0-1 0,2 0 0,2-1 0,0 4 0,-4-3 0,0 0 0,0-1 0,0 2 0,0 0 0,7 3 0,-7-3 0,8 2 0,-8-4 0,3 1 0,-1 2 0,4-2 0,-6 0 0,6 0 0,-6 0 0,11 2 0,-7 0 0,0 1 0,-4-4 0,5 3 0,-5-2 0,8 2 0,-8-2 0,4 4 0,0-2 0,-1 0 0,-3-2 0,8 1 0,-8 0 0,6 1 0,-6-2 0,0-2 0,4 2 0,0 2 0,-1-2 0,5 0 0,-8 0 0,7 0 0,-7 0 0,0-2 0,0 2 0,0 2 0,0-1 0,0 0 0,0-1 0,0-1 0,6 2 0,-6-1 0,4 2 0,-4-2 0,0 0 0,0-2 0,8 4 0,-8-2 0,5 1 0,3 0 0,-8-2 0,8 1 0,-8 1 0,0-4 0,0 4 0,0 1 0,0-2 0,0 0 0,3 0 0,1 0 0,0 0 0,-4 0 0,0 2 0,0-1 0,0-3 0,0 3 0,0-1 0,0 0 0,0 0 0,0-2 0,0 2 0,7 0 0,-7-4 0,0-8 0,0 4 0,0-13 0,4 11 0,2-9 0,-6 11 0,0-6 0,11-1 0,0 1 0,11-9 0,-11 7 0,14-15 0,-22 18 0,15-11 0,-18 16 0,7-17 0,-3 15 0,3-13 0,-7 15 0,0 0 0,0 0 0,0-4 0,7 2 0,-7-1 0,6 1 0,-1 0 0,-2-1 0,7-1 0,-2 4 0,2-6 0,6-3 0,-6 6 0,-3-4 0,-7 6 0,0-1 0,0-4 0,0 4 0,0-4 0,0 4 0,0 0 0,0 2 0,0-2 0,8 1 0,-5-4 0,4 3 0,0-2 0,-7 4 0,7-6 0,-7 4 0,10-9 0,-3 6 0,1-1 0,0 2 0,-8-1 0,0 3 0,3-4 0,1 6 0,0-9 0,-4 7 0,0-8 0,0 9 0,0-7 0,0 8 0,0 1 0,0-4 0,0 3 0,0-3 0,0 5 0,0-2 0,0-1 0,0 2 0,0-1 0,0-1 0,0 1 0,0-3 0,0 2 0,0-1 0,0 2 0,0-3 0,0 3 0,0-2 0,0 0 0,0 2 0,0-1 0,0-2 0,0 2 0,0-7 0,0 8 0,0-10 0,0 8 0,0-1 0,6 3 0,-6-1 0,8 1 0,-8-2 0,0 2 0,3-4 0,0 4 0,2-7 0,-5 6 0,0-2 0,0 2 0,0 1 0,0 0 0,5-4 0,-5 2 0,8 0 0,-8 2 0,4 0 0,0 1 0,-1-1 0,-3 0 0,0 4 0,0 1 0,0 4 0,0 0 0,6 1 0,-6-2 0,8 0 0,-8 1 0,8 8 0,-5-7 0,5 11 0,-8-12 0,7 5 0,-7-6 0,6 11 0,-6-11 0,4 8 0,-4-8 0,8 9 0,-8-7 0,0 6 0,0-8 0,0 6 0,0-5 0,0 5 0,0-6 0,0 5 0,6-5 0,1 5 0,1-6 0,3 4 0,-11-4 0,7 1 0,-7 1 0,8 5 0,-6-4 0,13 9 0,-11-10 0,11 11 0,-13-13 0,13 7 0,-15-5 0,10 3 0,-6-4 0,6 1 0,-10-1 0,8 0 0,-8 1 0,0-4 0,0 5 0,0-1 0,0-1 0,0 2 0,0 0 0,0 0 0,0 2 0,8 4 0,-6-5 0,6 3 0,-8-4 0,0 3 0,10 1 0,-5-2 0,6 1 0,-11-4 0,0 1 0,0-2 0,5 4 0,-5-4 0,8 4 0,-8-4 0,0 3 0,4-4 0,0-1 0,-2 5 0,-2-2 0,0-2 0,0 1 0,0 1 0,0-1 0,0 0 0,0-2 0,7 2 0,-7 0 0,8 0 0,-8-4 0,0-2 0,0-2 0,0-2 0,3 2 0,2-1 0,12-7 0,-14 6 0,13-9 0,-13 9 0,7-8 0,-2 6 0,9-18 0,-17 20 0,11-16 0,-8 15 0,2 1 0,-2 0 0,5-1 0,-8-1 0,9-4 0,-4 8 0,6-8 0,-4 6 0,-1-5 0,-2 3 0,-4-1 0,0 3 0,0 2 0,0-2 0,0 2 0,0 0 0,0-2 0,0 0 0,0 0 0,0-3 0,0 2 0,0 3 0,0 0 0,0-2 0,0 1 0,0-2 0,0 2 0,0-5 0,0 6 0,0-4 0,0 1 0,7-1 0,-7 4 0,6-1 0,-6 2 0,6-4 0,-4 1 0,13-6 0,-15 6 0,19-11 0,-19 10 0,16-6 0,-11 8 0,2-11 0,-7 12 0,6-7 0,-6 6 0,4-2 0,-4 2 0,8 1 0,-8 0 0,5 1 0,-5-2 0,8 1 0,-8 2 0,8-2 0,-8 0 0,3-2 0,1 1 0,-1 0 0,5 2 0,0-1 0,2-1 0,-3 4 0,4-4 0,-9 1 0,9 0 0,-3 0 0,0 2 0,1-2 0,-1 0 0,0 0 0,-5 4 0,-3 2 0,0 8 0,0-4 0,8 7 0,-2-9 0,1 10 0,-3-7 0,-4 5 0,0-7 0,7 8 0,-7-7 0,6 20 0,-6-20 0,8 10 0,-8-12 0,11 2 0,-11-1 0,14 3 0,-14-5 0,11 2 0,-8 0 0,7-1 0,-2 2 0,3 4 0,-4-4 0,1 5 0,-8-5 0,0 4 0,0-6 0,0 3 0,0-1 0,0 0 0,2 4 0,6-3 0,-1 2 0,9 4 0,-14-6 0,12 9 0,-9-10 0,2 9 0,-7-11 0,6 13 0,-2-13 0,15 10 0,-19-7 0,6 7 0,-6-10 0,0 6 0,0-4 0,0-1 0,0 3 0,0-5 0,0 1 0,0 3 0,0-1 0,0 5 0,7-5 0,-7 0 0,7-2 0,-7 10 0,0-7 0,0 9 0,0-7 0,0 3 0,0-5 0,0 6 0,0-9 0,0 6 0,0-6 0,0 6 0,0-4 0,0 12 0,0-12 0,0 10 0,0-10 0,0 2 0,0-4 0,0 0 0,0-2 0,0 7 0,0-4 0,0 2 0,0-2 0,0 1 0,0-4 0,0 0 0,0-4 0,0-4 0,0-1 0,8 1 0,-8 2 0,8-9 0,-8 7 0,2-6 0,-2 5 0,8 1 0,-8-4 0,14-7 0,-10 3 0,9-6 0,-13 10 0,5-10 0,-2 5 0,0 5 0,-3-2 0,0 8 0,0-4 0,0-7 0,0 9 0,0-10 0,0 11 0,0-5 0,0 4 0,0-1 0,0-3 0,0 4 0,0-2 0,7-3 0,-7 5 0,7-4 0,-7 6 0,0-9 0,0 9 0,8-11 0,-5 9 0,13-7 0,-14 8 0,24-12 0,-24 13 0,17-6 0,-19 8 0,0-5 0,4 0 0,-1-2 0,0-4 0,-3 9 0,0-4 0,0 1 0,7 1 0,1 0 0,3-2 0,3 2 0,-7-2 0,5 2 0,-7 1 0,3-1 0,3 3 0,-11 2 0,10-2 0,-3 0 0,1-1 0,-1-1 0,-3 4 0,2-4 0,2 1 0,6 2 0,-14-2 0,8 2 0,-6-2 0,-2 2 0,15-2 0,-7-1 0,2 1 0,-3-1 0,4 4 0,-7-4 0,6 1 0,-10 1 0,12-2 0,-9 3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6"/>
    </inkml:context>
    <inkml:brush xml:id="br0">
      <inkml:brushProperty name="width" value="0.07938" units="cm"/>
      <inkml:brushProperty name="height" value="0.07938" units="cm"/>
      <inkml:brushProperty name="color" value="#C10800"/>
    </inkml:brush>
  </inkml:definitions>
  <inkml:trace contextRef="#ctx0" brushRef="#br0">0 765 24575,'0'-3'0,"6"0"0,-1-4 0,0 2 0,4-1 0,-9 2 0,4 0 0,0 0 0,-2 0 0,0 0 0,7-6 0,-7 5 0,12-3 0,-14 5 0,6-6 0,-6 5 0,8-6 0,-6 6 0,11-3 0,-13 4 0,8-3 0,-8 2 0,6-2 0,-1 1 0,-5 1 0,6 2 0,-6-2 0,0 0 0,2 0 0,2 0 0,4-3 0,-8 2 0,4-1 0,0 4 0,-2-2 0,1-1 0,-3 1 0,0 1 0,5 0 0,-5-1 0,5 0 0,-5 0 0,4 0 0,-2 0 0,0-2 0,-2 1 0,0 2 0,0 0 0,0-1 0,0-2 0,0 2 0,0 1 0,0-2 0,0 1 0,0 0 0,0 0 0,0 0 0,0-2 0,0 2 0,0 0 0,0 2 0,0-2 0,0-1 0,0 1 0,0 0 0,0 4 0,6 0 0,0 4 0,-1-1 0,3 7 0,-8-7 0,6 10 0,-6-9 0,2 4 0,4-4 0,-1 1 0,0 2 0,-5-1 0,0 1 0,3 1 0,-1-4 0,2 4 0,0-4 0,-4 0 0,12 0 0,-12 2 0,2-4 0,3 7 0,-5-5 0,12 2 0,-12-2 0,8 4 0,-3-4 0,0 4 0,0-4 0,-5-2 0,3 4 0,2 2 0,1-4 0,2 7 0,-5-7 0,5 0 0,-8 0 0,8 0 0,-6 0 0,2 0 0,-4 2 0,4 2 0,-4-1 0,6 3 0,-6-7 0,0 8 0,0-7 0,0 4 0,0-4 0,0 0 0,0 12 0,0-3 0,0 9 0,0-14 0,0 2 0,0-6 0,0 1 0,0-1 0,0 0 0,0 0 0,0 0 0,0 4 0,0-4 0,0 6 0,0-3 0,0-1 0,0-3 0,0 1 0,0 1 0,0 1 0,0-2 0,0-2 0,0 2 0,0 0 0,0 2 0,0-2 0,0 4 0,0-4 0,0 2 0,0-1 0,-6 1 0,6-2 0,-4 0 0,4 0 0,0 0 0,0-2 0,0 4 0,0-2 0,0 4 0,0-4 0,0 5 0,0-6 0,0 8 0,0-5 0,0 2 0,0-4 0,0-2 0,0 2 0,0 1 0,0-1 0,0-1 0,0 0 0,0 1 0,0-1 0,0 2 0,0-4 0,0 4 0,0-1 0,0 0 0,0 0 0,0-2 0,4 2 0,-4 1 0,9-2 0,-7 0 0,1 1 0,-3-1 0,0-3 0,0-6 0,5 0 0,1-4 0,0 6 0,1-4 0,-7 4 0,11-6 0,-8 5 0,3-5 0,-2 6 0,2-4 0,-1 4 0,1-6 0,2 6 0,-2-7 0,-2 8 0,-1-4 0,-3 4 0,6-8 0,-6 6 0,8-8 0,-6 8 0,2 2 0,-4-1 0,0-2 0,0 0 0,0-1 0,0 4 0,4-2 0,-4 3 0,6-4 0,-6 2 0,0-2 0,0 4 0,0-2 0,0-1 0,0 2 0,0-1 0,0 1 0,0 0 0,0-1 0,0-1 0,0 1 0,0 2 0,0-2 0,0-2 0,0 2 0,0-2 0,0 2 0,0-2 0,0 1 0,0 4 0,0-8 0,0 6 0,0-6 0,0 5 0,0-4 0,3 4 0,-1-2 0,1 2 0,-3-5 0,0 6 0,0-7 0,0 5 0,5-1 0,-5 2 0,8-2 0,-4 4 0,-2-2 0,-2 0 0,0-2 0,5 0 0,-5-3 0,8 4 0,-2-1 0,0 1 0,-2-3 0,2 6 0,-6-2 0,8 0 0,-8-2 0,5 1 0,1-1 0,-6 3 0,6-4 0,-6 5 0,2-2 0,0 0 0,1 0 0,-3 4 0,6 0 0,-6 4 0,5 0 0,-5 0 0,0 2 0,0-1 0,0-1 0,5 6 0,-2-6 0,2 10 0,-5-10 0,4 7 0,-2-6 0,6 4 0,-8-6 0,8 2 0,-5-1 0,-1 2 0,-2 0 0,6 2 0,-6-3 0,6-2 0,-6 1 0,4 5 0,-4-3 0,9 4 0,-4-8 0,0 6 0,3-2 0,-5-2 0,0 2 0,2-1 0,1-2 0,-2 1 0,6 5 0,-10-5 0,4 0 0,-4 0 0,0 0 0,3 0 0,0-2 0,0 2 0,-3 2 0,0-1 0,5-1 0,-5-1 0,5 1 0,-5 1 0,0-4 0,0 4 0,4-1 0,0 4 0,2-4 0,-1 6 0,-2-6 0,0 2 0,-1-1 0,4-4 0,-6 4 0,6-1 0,-4 0 0,0 0 0,1-2 0,-3 1 0,0 2 0,0-1 0,0-4 0,0-2 0,0-2 0,0-4 0,0-4 0,0 0 0,8-11 0,-8 5 0,16-9 0,-13 15 0,8-6 0,-6 6 0,3-1 0,3-5 0,-3 2 0,2-3 0,-1 3 0,-1 1 0,3 3 0,-6 2 0,1 3 0,2-6 0,-6 7 0,4-6 0,-1 8 0,-5-5 0,6 3 0,-6 0 0,0 2 0,2 0 0,2-2 0,3 0 0,-7 0 0,6 4 0,-6-2 0,2 0 0,1-1 0,0 1 0,-3 2 0,0-5 0,0 2 0,0-3 0,0 4 0,0-2 0,0 1 0,0 4 0,0-7 0,0 4 0,0-5 0,0-1 0,0 4 0,0-4 0,0 4 0,0 2 0,0-7 0,0 7 0,0-6 0,0 6 0,0-4 0,0 4 0,0-4 0,-3 4 0,0-5 0,1 6 0,2-3 0,0 2 0,0-2 0,0 3 0,0-5 0,0 4 0,0-2 0,0 2 0,0-2 0,0 0 0,0-1 0,0 1 0,0-1 0,0 2 0,0-5 0,0 4 0,0-2 0,0 2 0,0 1 0,0 2 0,0-6 0,0 3 0,0-2 0,0 4 0,0-2 0,0 0 0,0-2 0,0 4 0,0-6 0,0 5 0,0-1 0,0 2 0,0 0 0,0 0 0,0 2 0,0-2 0,0 0 0,0 0 0,0 0 0,0 2 0,0-2 0,0-1 0,0 1 0,0 1 0,0-2 0,0 0 0,0-2 0,0 3 0,0 0 0,0 0 0,0 0 0,0 0 0,0 2 0,0-4 0,0 1 0,0-1 0,0 5 0,0-4 0,0 1 0,0 4 0,-6-2 0,6 7 0,-5-4 0,5 4 0,0-2 0,0 6 0,0-3 0,0 2 0,5-6 0,3 12 0,0-9 0,0 6 0,-5-6 0,2-1 0,1-1 0,5 3 0,-11 5 0,2-3 0,4-2 0,-6-2 0,10 1 0,-10-2 0,6 1 0,-6 2 0,0-3 0,0 1 0,0-1 0,3 2 0,-1-1 0,0 2 0,4 0 0,-6 0 0,6 1 0,-4-1 0,1-2 0,5 2 0,-8-3 0,8 2 0,-6-1 0,2 2 0,1-2 0,-5 2 0,5-2 0,-2 2 0,0-4 0,4 6 0,-1-2 0,2 5 0,3-5 0,-3 4 0,3-6 0,-6 2 0,4-2 0,-5 2 0,2-1 0,8 2 0,-9-3 0,5 7 0,-1-7 0,-4 4 0,1-4 0,1 4 0,-7-2 0,8-1 0,-4-1 0,4-2 0,-8 2 0,8 2 0,-5-2 0,-1 0 0,-2-2 0,6 2 0,-6 0 0,4 0 0,-4-1 0,0 0 0,4 1 0,-2 2 0,1-2 0,-3 5 0,5-6 0,-5 6 0,6-5 0,-6 2 0,0-4 0,5 6 0,-5-3 0,6 5 0,-4-7 0,-2 6 0,6-5 0,-6 4 0,0-4 0,0 4 0,0-4 0,0-2 0,0 3 0,0 1 0,0-2 0,0 2 0,0 2 0,0-4 0,0 2 0,0-2 0,0 0 0,0 1 0,0-2 0,0 1 0,0 1 0,0-1 0,0-1 0,0 4 0,0-5 0,0 2 0,0 0 0,0 0 0,0 0 0,0 0 0,0 0 0,0 2 0,0-4 0,0 2 0,0 1 0,0 2 0,0-2 0,0 5 0,0-9 0,0 6 0,0-3 0,0 3 0,0-6 0,0-1 0,5 0 0,-5-4 0,8 2 0,-6-2 0,2 0 0,0 2 0,-4-2 0,6-5 0,-3 0 0,0 0 0,5 1 0,-8 4 0,7-2 0,-3 0 0,4 2 0,-3-4 0,0 3 0,4-2 0,-9 3 0,8-2 0,-6 1 0,6-1 0,-2 2 0,-1-4 0,-3 6 0,4-4 0,0 0 0,-1 0 0,0-1 0,-5 1 0,3 2 0,-1 2 0,2-2 0,-4 0 0,4 0 0,-4 0 0,8 0 0,-4-1 0,4 0 0,-8 0 0,7 2 0,-1-1 0,5-5 0,-6 6 0,4-6 0,-9 5 0,8-2 0,-6 2 0,12-4 0,-9 4 0,9-7 0,-4 7 0,-2-3 0,-3 2 0,9-3 0,-14 2 0,19-4 0,-13 4 0,7 0 0,-3 1 0,-2-1 0,-2 2 0,2-2 0,-3 2 0,1 0 0,0 2 0,-6-2 0,0-1 0,0 5 0,0 3 0,0 1 0,0 2 0,0 2 0,0-4 0,0 2 0,0 0 0,0-2 0,0 2 0,0 5 0,0-3 0,0 0 0,0 5 0,0-8 0,0 7 0,0-7 0,8 1 0,-6-2 0,6 8 0,-8-5 0,0 0 0,0-2 0,5 2 0,-5-2 0,6-1 0,-4 0 0,-2 4 0,12-2 0,-12 2 0,8-4 0,-6 1 0,1-2 0,3 6 0,-6-5 0,4 4 0,-4-4 0,0 2 0,0 0 0,0 4 0,0-4 0,0 4 0,0-6 0,0 5 0,0-5 0,0 2 0,0-2 0,0 6 0,0-3 0,0 9 0,0-13 0,0 12 0,0-11 0,0 5 0,0-6 0,0 3 0,0-2 0,0 2 0,0-2 0,0 7 0,0-7 0,0 4 0,0-4 0,0 6 0,0-6 0,0 2 0,0-1 0,0 0 0,0 0 0,0 5 0,0-6 0,0 2 0,0-2 0,0 2 0,0-2 0,0 3 0,0-4 0,0 1 0,0 2 0,0-1 0,0-3 0,0 2 0,0 0 0,0 0 0,0 0 0,0-4 0,0-2 0,4-3 0,1 0 0,0 1 0,0 2 0,-2-3 0,2 2 0,7 0 0,-4 2 0,3 1 0,-3 0 0,2 0 0,-5 1 0,3-1 0,-8 5 0,12-4 0,-7 2 0,0 1 0,3 0 0,-8 0 0,0 0 0,0-2 0,-5 2 0,5 0 0,0 1 0,-5-2 0,5 1 0,-6 2 0,4-2 0,-2-2 0,2 2 0,-4 1 0,6-1 0,-5-2 0,5 2 0,0 0 0,0 0 0,0 0 0,0-2 0,0 2 0,0 0 0,0 0 0,0-2 0,0 2 0,0 1 0,0-1 0,0 0 0,0-4 0,-3-3 0,1-2 0,-1-1 0,3 0 0,0 1 0,0-1 0,0 2 0,0 0 0,0-4 0,0 1 0,0 0 0,0 1 0,0-3 0,0 3 0,0-4 0,0 4 0,0-4 0,0 6 0,0-7 0,0 7 0,0-6 0,0 6 0,0-2 0,0 2 0,0 0 0,0 0 0,0-1 0,0 4 0,0-4 0,0 1 0,0 1 0,0-1 0,0 2 0,0-2 0,0-1 0,0-1 0,0 2 0,0 0 0,3 0 0,-1 0 0,1 0 0,-3 2 0,0-2 0,5-2 0,-5 2 0,6-1 0,-6 1 0,0 0 0,2-2 0,2 3 0,-2-4 0,-2 3 0,0-3 0,0 4 0,6-7 0,-1 6 0,0-5 0,-2 6 0,3-4 0,-6 5 0,4-2 0,-4 0 0,4-2 0,-2 2 0,1 0 0,-3 0 0,0-2 0,0 1 0,0-3 0,0 5 0,0-3 0,5 1 0,-5 1 0,11 0 0,-11 0 0,6-2 0,-6 1 0,0-2 0,0 5 0,0-2 0,0-1 0,0 1 0,0 0 0,2-2 0,-2 2 0,6-4 0,-6 4 0,0-6 0,0 5 0,0-5 0,5 7 0,-5-3 0,5-1 0,-5 1 0,0 0 0,0-3 0,0 6 0,0-7 0,0 5 0,3-3 0,-1 5 0,2-4 0,0 3 0,-4 0 0,6-2 0,-6-4 0,0 4 0,3-4 0,-1 3 0,1-3 0,2 6 0,-5 0 0,6-2 0,-6 0 0,0-1 0,0-2 0,0 5 0,2-9 0,2 9 0,-2-4 0,-2 4 0,0-2 0,6 1 0,-6-1 0,5 2 0,-5-4 0,2 4 0,1-6 0,0 6 0,-3-4 0,0 4 0,6-2 0,-6 2 0,8-2 0,-6 0 0,0 0 0,-2 1 0,0-3 0,0 4 0,0-4 0,0 4 0,0-2 0,6 1 0,-1-2 0,1 3 0,-4-5 0,-2 6 0,0-8 0,6 7 0,-6-6 0,6 6 0,-1-4 0,-5 1 0,5-1 0,-5 3 0,0-4 0,0 5 0,0-4 0,0 2 0,3-2 0,-1 3 0,1 1 0,-3 1 0,5-6 0,-5 5 0,6-2 0,-6 2 0,0 0 0,0 0 0,2 0 0,2-1 0,-2-1 0,3 2 0,-5 3 0,8-4 0,-4 1 0,4 2 0,-8 2 0,7 6 0,-4 3 0,0-2 0,-3 10 0,0-11 0,0 6 0,0 0 0,0 1 0,0-1 0,0 0 0,0-6 0,5 2 0,-5-3 0,5 2 0,-5-2 0,0 5 0,0-6 0,4 4 0,-2-1 0,0-1 0,-2 0 0,0-2 0,0-2 0,0 3 0,0 0 0,0 3 0,0-4 0,0 4 0,0-4 0,0 4 0,0-2 0,0 1 0,0-4 0,0 2 0,0-1 0,0 4 0,0-4 0,0 4 0,0-3 0,0 2 0,0-3 0,0 2 0,0 0 0,0 3 0,0-3 0,0 4 0,0-6 0,0 4 0,0-4 0,0 5 0,0-3 0,0 0 0,0-2 0,0 2 0,6 0 0,-6 4 0,5-2 0,-2 0 0,0-3 0,-1 1 0,-2-2 0,6 2 0,-6-2 0,6 6 0,-6-6 0,0 4 0,0-3 0,4 2 0,-4-3 0,9 5 0,-9-6 0,5 4 0,-5-3 0,0 4 0,0-2 0,0 4 0,5-5 0,-5 5 0,6-6 0,-6 10 0,0-8 0,0 4 0,0-6 0,0 0 0,2 5 0,4-3 0,-1 0 0,3 2 0,-5-6 0,0 2 0,-3 0 0,0 0 0,0 0 0,0-2 0,0 2 0,0 2 0,0-2 0,6 1 0,-6-1 0,4-1 0,-4 2 0,0-1 0,0 2 0,0 0 0,0-2 0,0 0 0,0 1 0,0-2 0,0 0 0,0 1 0,0-1 0,0 2 0,4-5 0,-2 0 0,1-5 0,2-1 0,-5 2 0,9 1 0,-7-2 0,6-1 0,-8 2 0,8 0 0,9-14 0,-4 9 0,5-13 0,-12 18 0,2-4 0,-8 4 0,5-3 0,-5 4 0,0-1 0,3 2 0,0-2 0,5-1 0,-8 1 0,6 0 0,-4 0 0,3 0 0,1-2 0,-1 2 0,-2 2 0,3-2 0,-2 0 0,7 0 0,-5-1 0,-4 4 0,4-4 0,0 1 0,-6 1 0,7-2 0,-1-1 0,-1 2 0,4-4 0,-7 6 0,6-2 0,-8-1 0,13-1 0,-10 0 0,8-1 0,-6 3 0,6-5 0,-6 5 0,-3-4 0,-2 6 0,6-2 0,0-2 0,7-1 0,-7 1 0,4-1 0,-10 2 0,3 1 0,0 0 0,-1-2 0,-2 2 0,0 2 0,6-2 0,-6-1 0,8 2 0,-5-1 0,-1 0 0,4-2 0,-6 1 0,5 1 0,-2 2 0,0 1 0,-1 2 0,-2 1 0,0 2 0,0 1 0,0-1 0,0-1 0,0 4 0,0 1 0,0-2 0,0 0 0,6-2 0,-6 4 0,8 0 0,-3 5 0,0-1 0,1 2 0,-6-3 0,0 0 0,0-5 0,0 5 0,3-7 0,-1 0 0,6 2 0,-8-2 0,6 1 0,-4 1 0,1 0 0,5 4 0,-8-6 0,6 6 0,-6-6 0,0 0 0,0 2 0,4 0 0,-4 1 0,6-1 0,-3-2 0,2 2 0,1-3 0,2 6 0,-5-3 0,-1 2 0,-2-3 0,6-2 0,-6 1 0,13 5 0,-10-3 0,4 1 0,-3-2 0,-2-1 0,2 2 0,0-2 0,-4-2 0,6 2 0,-6 0 0,2 1 0,1-4 0,0 4 0,-3 1 0,0-2 0,5-1 0,-5 4 0,6-4 0,-4 4 0,1-3 0,0 3 0,-3-4 0,5 1 0,-5 0 0,6 2 0,-6-4 0,0 5 0,2-4 0,1 4 0,0-5 0,-3 2 0,0 0 0,4 0 0,2 0 0,0 2 0,-1-2 0,-2 1 0,-3-1 0,5 2 0,1-3 0,-6 1 0,5 2 0,-5-1 0,0-1 0,3-2 0,-1 2 0,1 0 0,-3 0 0,0 0 0,0 0 0,0 5 0,0-5 0,5-1 0,-5 2 0,6-1 0,-6 0 0,0 2 0,3 0 0,-1-2 0,0 1 0,-2-2 0,6 1 0,-6 0 0,6 1 0,-6 1 0,0-2 0,0-2 0,2 2 0,1 0 0,0 0 0,2-2 0,-5 0 0,6-2 0,-6-8 0,0 0 0,0-3 0,0 5 0,2 2 0,0 0 0,2-4 0,1 4 0,-5-5 0,5 6 0,-5-7 0,3 6 0,3-8 0,-2 5 0,2-9 0,-6 8 0,6-5 0,-4 7 0,4-4 0,-1 4 0,-5-2 0,0 4 0,0-6 0,6 6 0,-6-7 0,4 7 0,-4-6 0,0 6 0,4-6 0,-2 6 0,1-8 0,-3 8 0,0-2 0,0 0 0,0 2 0,0-2 0,0 3 0,5-1 0,-5 0 0,6 0 0,-6 0 0,0 2 0,0-2 0,0 0 0,0-1 0,0 2 0,0 0 0,0-1 0,0 1 0,0-4 0,0 4 0,0-3 0,0-1 0,0 1 0,0 2 0,0 0 0,0 0 0,0 0 0,0-1 0,0 2 0,0-4 0,0 4 0,3-2 0,-1 1 0,0-2 0,-2 2 0,0 2 0,6-2 0,-6 0 0,8-1 0,-5 2 0,0-1 0,2-2 0,-5 2 0,6-1 0,-6 4 0,0-4 0,2-1 0,0 2 0,2-2 0,1 2 0,-5-5 0,5 6 0,-5-1 0,3-1 0,0-1 0,0 2 0,-3 0 0,0 1 0,4-2 0,-4 1 0,6 2 0,-6-2 0,0-2 0,0 2 0,0 0 0,0-2 0,2-3 0,2 3 0,4-2 0,-8 4 0,5-2 0,-5 2 0,0-5 0,0 3 0,0-1 0,0 3 0,6-7 0,-2 7 0,0-6 0,1 6 0,-5-4 0,0 2 0,0-3 0,0 5 0,5 1 0,-5-2 0,8 0 0,-5 0 0,-1-1 0,-2 2 0,6-6 0,-6 4 0,6-4 0,-4 5 0,1 1 0,0-2 0,-3 0 0,0 0 0,0-4 0,0 4 0,5-4 0,-5 6 0,6-5 0,-6 6 0,0-3 0,2 3 0,0-7 0,2 6 0,0-7 0,-4 8 0,6-3 0,-6 2 0,0-7 0,0 7 0,0-2 0,0 2 0,0-4 0,0 2 0,8-5 0,-5 5 0,5-1 0,-8 2 0,0-1 0,0 2 0,2-4 0,2 4 0,-2-3 0,4 4 0,-6-3 0,10 2 0,-10-5 0,3 5 0,-3-2 0,6 2 0,-6-2 0,4 2 0,-4 2 0,0-2 0,0 0 0,6 0 0,-6 0 0,8 2 0,-3-2 0,7-1 0,-8 1 0,5 1 0,-9 0 0,5-1 0,-2 2 0,3-2 0,4 2 0,-4-2 0,-4 4 0,-2 0 0,0 4 0,0 2 0,0-2 0,0 1 0,0 1 0,0 0 0,0-2 0,0 2 0,0-2 0,6 0 0,-1-2 0,1 2 0,-4 0 0,-2 0 0,0 2 0,0-2 0,6 5 0,-6-7 0,8 6 0,-3-5 0,1 8 0,-2-7 0,2 4 0,-6-4 0,8 4 0,-2-3 0,-1 2 0,1-2 0,-6 1 0,0-2 0,2 2 0,0-2 0,7 0 0,-9 0 0,5 0 0,-2-1 0,-1 0 0,1 1 0,-3 0 0,5-2 0,-5 2 0,8 1 0,-4-1 0,4-1 0,-8 0 0,7 3 0,-1 0 0,4 0 0,-4 1 0,-3-1 0,-3-5 0,0 4 0,0-1 0,0-1 0,0 0 0,5 1 0,-5 2 0,5-2 0,-5 2 0,0-2 0,0 4 0,0-4 0,4 7 0,-2-7 0,0-1 0,-2 2 0,0 1 0,0-2 0,0 6 0,0-4 0,0 3 0,6-6 0,-6 4 0,6-4 0,-6 4 0,0 1 0,0-2 0,5 4 0,-5-6 0,5 0 0,-5 1 0,0-2 0,0 4 0,3-4 0,-3 7 0,6-5 0,-6 1 0,4-2 0,-4 2 0,6-2 0,-6 6 0,0-5 0,0 2 0,3-2 0,0 1 0,-1-2 0,3 2 0,-5 0 0,6 2 0,-6-2 0,0 3 0,0-6 0,0 4 0,0-4 0,0 3 0,2 1 0,2-1 0,-2 2 0,-2-4 0,6 0 0,-6 1 0,5-2 0,-5 4 0,2-4 0,1 2 0,0-3 0,-3 1 0,0 2 0,6-1 0,-6-2 0,4 4 0,-4 0 0,0 0 0,0-1 0,0-2 0,0 1 0,0-1 0,0 0 0,0 2 0,0-1 0,0 0 0,0-2 0,0 4 0,0-2 0,0 0 0,0 1 0,0-2 0,0 1 0,0 1 0,0-4 0,0 3 0,0 1 0,0-1 0,0-2 0,0 2 0,0 0 0,-4 0 0,4 0 0,-6-2 0,6 2 0,0 0 0,0 0 0,0-4 0,6 0 0,-6-4 0,8 2 0,-6-2 0,6 0 0,-3 0 0,1-2 0,-4 1 0,4-1 0,0 2 0,7-6 0,-3 4 0,4-4 0,-3 6 0,-5 0 0,2-2 0,-1-2 0,1 0 0,4-2 0,-8 3 0,7-1 0,-3 4 0,6-6 0,-3 5 0,-1-2 0,-6 3 0,0-5 0,-4 6 0,14-6 0,-11 5 0,5-2 0,-2 4 0,-2-4 0,2 2 0,-3-2 0,2 3 0,-5 0 0,5-1 0,-1-2 0,-2 2 0,6-5 0,-8 5 0,8-2 0,-5 2 0,5-2 0,-2 2 0,7-6 0,-8 6 0,8-9 0,-13 9 0,11-4 0,-8 4 0,8-7 0,-5 8 0,-2-5 0,-4 3 0,4-2 0,-2 2 0,1-3 0,-3 4 0,5-4 0,-5 4 0,5 0 0,-5 0 0,3-2 0,0 2 0,-1-2 0,-2 3 0,0-1 0,0 1 0,0-2 0,6 1 0,-6 2 0,5-2 0,-2-2 0,0 2 0,-1 0 0,4 2 0,-6-2 0,6 5 0,-4 2 0,0 3 0,2 0 0,-4-2 0,0 0 0,0 2 0,0 0 0,0-2 0,0 4 0,0-1 0,0 5 0,0-4 0,0 2 0,0-3 0,0 0 0,0-2 0,0 1 0,0-2 0,4 2 0,-4 0 0,6 2 0,-6-4 0,0 0 0,0 0 0,0 0 0,0 1 0,0-4 0,3 4 0,-1-1 0,6-1 0,-8 2 0,6 5 0,-6-6 0,0 4 0,0-4 0,0 0 0,0 1 0,0 0 0,0 0 0,0-1 0,0 2 0,0 0 0,0 0 0,0 4 0,0-6 0,0 4 0,0-4 0,0 7 0,0-5 0,0-1 0,0 2 0,0-1 0,0-2 0,0 8 0,0-7 0,2 5 0,2-7 0,-2 6 0,-2-5 0,0 0 0,0 0 0,0 2 0,0 1 0,0 0 0,5-2 0,-5 2 0,6-3 0,-6 5 0,5-5 0,-5 2 0,3-2 0,-3 4 0,0-2 0,6 3 0,-6-5 0,4 4 0,-4-4 0,0 3 0,0-2 0,0 1 0,6-2 0,-6 2 0,8-2 0,-5 6 0,-1-5 0,-2 2 0,0-2 0,0-1 0,0 0 0,0 2 0,6-4 0,-6 2 0,6 0 0,-6 1 0,0-2 0,0 4 0,0-4 0,2 6 0,0-5 0,1 2 0,-3-2 0,0 0 0,0 0 0,0 2 0,0-2 0,0 2 0,6-2 0,-6 1 0,5-1 0,-5 2 0,3-2 0,-1-2 0,2 2 0,-4-1 0,4 4 0,-4-3 0,6 0 0,-6 0 0,0 0 0,0-2 0,0 2 0,0 1 0,3-2 0,-1 1 0,1-1 0,-3 0 0,5 2 0,-5-1 0,6 0 0,-6 2 0,2-2 0,2 0 0,-2-2 0,3 3 0,-5-2 0,6 1 0,-6-1 0,0 0 0,0 1 0,0 1 0,0-1 0,0-2 0,0 2 0,0 2 0,0-2 0,0 2 0,2 0 0,1-2 0,0-2 0,-3-2 0,0-2 0,0-2 0,0-2 0,0 0 0,0 2 0,0 2 0,6-5 0,-6 4 0,10-7 0,-10 6 0,8-8 0,-3 7 0,1-3 0,2 2 0,-3-4 0,6 2 0,-4-2 0,-1 5 0,0-5 0,-6 6 0,0-6 0,0 5 0,2 0 0,1 3 0,5-7 0,-8 6 0,8-7 0,-4 5 0,-2-3 0,-2 4 0,5-4 0,-5 4 0,5-1 0,-5 2 0,0-1 0,0-1 0,3 1 0,0 3 0,0-4 0,-3 1 0,0-2 0,0 0 0,0 0 0,8-4 0,-8 1 0,8 2 0,-8-4 0,0 5 0,0-2 0,0 4 0,0-4 0,0 4 0,0-5 0,0 6 0,0-7 0,0 4 0,0-5 0,0 7 0,0 0 0,0 0 0,0-4 0,0 4 0,0-2 0,0 0 0,0-1 0,0 4 0,0-6 0,0 5 0,0-4 0,0 4 0,0-6 0,0 5 0,0-2 0,0 2 0,0 4 0,0-4 0,0 1 0,0-2 0,0 2 0,0-2 0,0 2 0,0-2 0,0 4 0,0-2 0,0-5 0,0 5 0,0-2 0,0 0 0,0 0 0,0 0 0,0-2 0,0 3 0,0-1 0,0 3 0,0-6 0,0 5 0,0-6 0,0 4 0,0-6 0,0 8 0,0-5 0,0 2 0,0-4 0,0 3 0,0-2 0,0 6 0,0-6 0,0 3 0,0-2 0,0 2 0,0 1 0,0 4 0,0-6 0,0 4 0,0-6 0,0 6 0,0-5 0,0 8 0,0-4 0,0 1 0,0-2 0,0 2 0,0 1 0,0-2 0,0-3 0,0 4 0,0-4 0,0 4 0,0-2 0,0 4 0,0-5 0,0 4 0,0-4 0,0 5 0,0-2 0,0 0 0,0 0 0,0 0 0,0 2 0,0-2 0,0 0 0,0-1 0,0 1 0,0 3 0,0-4 0,0 1 0,0 1 0,0-2 0,0 4 0,0-4 0,0 1 0,0 0 0,0 0 0,0 2 0,2-2 0,1 4 0,0 2 0,-3 2 0,0 2 0,0 0 0,0 8 0,0-1 0,0 7 0,0-8 0,0 9 0,0-9 0,0 8 0,0-10 0,5 0 0,-5-4 0,6 3 0,-4-1 0,2 4 0,-2-4 0,-2 7 0,0-11 0,5 6 0,-5-7 0,8 6 0,-5-5 0,0 4 0,-3-2 0,0 2 0,0-2 0,5 3 0,-5-5 0,5 2 0,-5-2 0,4 2 0,-2-4 0,0 4 0,4-2 0,-1 5 0,3-6 0,-2 6 0,-1-5 0,-5 6 0,3-6 0,-1 2 0,1 0 0,3-1 0,-6 1 0,10 1 0,-10-1 0,6 3 0,-6-5 0,2 0 0,-2 0 0,6 0 0,-6 0 0,0-2 0,0 2 0,5 5 0,-5-3 0,8 4 0,-6-4 0,2 2 0,-4-4 0,0 2 0,0 1 0,0 0 0,0-1 0,5 3 0,-5-5 0,5 4 0,-5-2 0,0 2 0,0-4 0,0 0 0,0 3 0,0-1 0,0-2 0,0 4 0,0-2 0,0 4 0,0-6 0,0 5 0,0-6 0,0 1 0,0 0 0,0 2 0,0 0 0,0 3 0,0-3 0,0 2 0,0-4 0,0 4 0,0-3 0,0 2 0,0-4 0,0 0 0,0 1 0,0 1 0,0-1 0,0-2 0,0 2 0,0 0 0,0 0 0,0-2 0,0 2 0,0 0 0,0 0 0,0 0 0,0-2 0,0 2 0,0 1 0,0-1 0,0-2 0,0 2 0,0 0 0,0 0 0,0 0 0,0-3 0,0 2 0,0-6 0,0-4 0,0 1 0,6-9 0,-3 9 0,2-6 0,0 2 0,-3 3 0,10-5 0,-7 2 0,5-2 0,2 0 0,-7 2 0,0 3 0,-5 1 0,0 5 0,3-10 0,3 7 0,-2-12 0,5 10 0,-6-8 0,5 9 0,-3-5 0,3 4 0,-2-4 0,-1 6 0,-5-6 0,0 3 0,8-6 0,-5 6 0,4-2 0,-7 2 0,6-3 0,-6 4 0,6-2 0,-6 4 0,2-2 0,1 1 0,0-7 0,-3 6 0,0-4 0,5 3 0,-5 0 0,6 3 0,-4-1 0,0 1 0,2 1 0,-4-2 0,5-1 0,-5 2 0,5-6 0,-5 4 0,0-3 0,0 6 0,3-1 0,0-2 0,4-3 0,-7 3 0,6-4 0,-6 6 0,0-6 0,2 4 0,2-3 0,-2 3 0,-2 0 0,6 2 0,-6 0 0,5-4 0,-2 2 0,2 0 0,1-2 0,-1 3 0,-5-5 0,0 7 0,5-4 0,-5 3 0,3-2 0,2 2 0,0-6 0,1 1 0,2 3 0,-5 0 0,0 2 0,-3 0 0,0-2 0,0 2 0,0-4 0,0 4 0,5-8 0,-5 8 0,8-7 0,-6 5 0,2-2 0,-4 4 0,0 0 0,0 0 0,4-5 0,-4 3 0,6-5 0,-6 6 0,0-2 0,0 2 0,3-1 0,0 2 0,-1-4 0,-2 3 0,9-1 0,-7 3 0,6-4 0,-8 4 0,6 0 0,-6-1 0,5 1 0,-5-2 0,0 1 0,0 2 0,3-2 0,-1 0 0,1 0 0,-3 0 0,0 2 0,0-3 0,6 2 0,-6-1 0,8-1 0,-3 4 0,0-4 0,1 1 0,-1 2 0,-5 2 0,2 5 0,-2 1 0,0 0 0,0 1 0,0 0 0,0 3 0,0-6 0,0 0 0,0 2 0,0 0 0,0 4 0,0-1 0,0-2 0,0-2 0,0 1 0,0-2 0,0 9 0,0-7 0,0 7 0,0-9 0,0 7 0,0-5 0,0 2 0,0-4 0,0 2 0,0-1 0,0 2 0,0-4 0,0 3 0,0-3 0,0 2 0,0-1 0,0 0 0,0 0 0,0 0 0,0 0 0,0 2 0,0-2 0,0-2 0,0 2 0,0 2 0,0-2 0,0 1 0,0 1 0,0 0 0,0-2 0,0 6 0,0-6 0,0 7 0,0-7 0,0 4 0,0-4 0,0 6 0,0-6 0,0 8 0,0-8 0,0 7 0,0-8 0,0 7 0,0-7 0,0 5 0,0-4 0,0 2 0,0-2 0,0 5 0,0-8 0,0 9 0,0-4 0,0 6 0,0-7 0,0 3 0,0-4 0,6 4 0,-6-4 0,6 2 0,-6-1 0,0 5 0,0-4 0,5 4 0,-5-8 0,14 8 0,-14-6 0,10 5 0,-10-6 0,0 1 0,0 1 0,3 5 0,2-4 0,1 2 0,-1-2 0,-5-1 0,0-2 0,0 1 0,0 1 0,2-4 0,2 3 0,-2 1 0,-2-1 0,0 2 0,0 0 0,0 0 0,0-4 0,0 6 0,6-4 0,-6 2 0,5 0 0,-2 0 0,-1 0 0,1 3 0,-3-5 0,6 2 0,-6-2 0,4 1 0,-4-2 0,0 1 0,0 2 0,0-3 0,4 0 0,-2 4 0,0-4 0,-2 4 0,6-3 0,-6 4 0,6-4 0,-6 7 0,0-8 0,0 1 0,0 1 0,0-1 0,0-1 0,0 4 0,0-4 0,2 2 0,1-1 0,-1 2 0,4-2 0,-6 0 0,6 2 0,-6-1 0,0-2 0,0 0 0,5 1 0,-5 2 0,5-2 0,-5 2 0,0-3 0,0 4 0,0-3 0,0 3 0,3-4 0,-3-1 0,5 3 0,-5-2 0,0 3 0,0-2 0,0 1 0,0-1 0,0 0 0,0-2 0,0 2 0,0 0 0,0 0 0,5 0 0,-5 0 0,6 2 0,-4-1 0,2-1 0,-2-1 0,4 6 0,-6-3 0,5 0 0,-5-2 0,2 0 0,4 2 0,0 0 0,2-2 0,-6 1 0,1-1 0,2-1 0,-5 0 0,5 0 0,-5 2 0,0-1 0,4 0 0,-2-2 0,6 2 0,-8 0 0,6-4 0,-6-2 0,2-2 0,1-6 0,5 3 0,-2-5 0,-2 6 0,10-4 0,-14 6 0,17-8 0,-12 3 0,3-7 0,0 9 0,-2-6 0,-2 7 0,0-6 0,-4 6 0,5-4 0,0 4 0,0-3 0,7-1 0,-8-4 0,5 3 0,-7-5 0,-2 10 0,6-4 0,-6 2 0,6 0 0,-6 3 0,2-1 0,0 1 0,2-4 0,1 3 0,-5-2 0,5 2 0,-2 0 0,-1 0 0,6-2 0,-8 4 0,6-5 0,-4 5 0,2 0 0,4-1 0,-3-4 0,5-1 0,-4 0 0,2 2 0,-8-5 0,5 3 0,-5-2 0,8 2 0,-8 4 0,4 1 0,-2-3 0,0 5 0,4-3 0,-6 1 0,8-3 0,-5 4 0,-1-7 0,4 8 0,-6-3 0,10-3 0,-6 3 0,1-2 0,-5 2 0,0 2 0,0-2 0,0 1 0,0 0 0,0 0 0,0 2 0,0 0 0,0-1 0,0 1 0,0-3 0,0 1 0,0-1 0,0 2 0,0-2 0,0 2 0,0-8 0,0 8 0,0-11 0,0 9 0,0-4 0,0 6 0,0-2 0,0 2 0,0-2 0,5 1 0,-5 1 0,5 2 0,-5-2 0,0 0 0,0 0 0,4 0 0,0-2 0,2 2 0,2-5 0,-5 8 0,-1-4 0,-2 1 0,0 1 0,6 0 0,-6 3 0,8 0 0,-6 5 0,7-1 0,-9 0 0,5 2 0,-2 0 0,-1 0 0,6-2 0,-8 0 0,6 0 0,-4 0 0,2 2 0,3 3 0,-7-5 0,8 2 0,-4-2 0,-2 4 0,4-4 0,-2 6 0,5-5 0,7 2 0,-10-3 0,1 7 0,-7-7 0,0 2 0,6 2 0,-1 0 0,0 1 0,-1-2 0,-4-2 0,4-1 0,-4-2 0,6 2 0,-6 0 0,3 2 0,-1-2 0,6 4 0,-8-4 0,6 2 0,-6-2 0,2 2 0,2-1 0,3 2 0,-1-2 0,-1-1 0,4 0 0,-9 0 0,8 0 0,-6 0 0,6 2 0,-8-2 0,11-2 0,-11 2 0,6 0 0,-6 1 0,0-1 0,0-2 0,0 2 0,0 0 0,0 0 0,0-2 0,0 2 0,0 0 0,0 0 0,2 0 0,-2-2 0,11 2 0,-11 1 0,5-1 0,-5-2 0,3 2 0,-1-1 0,2 2 0,-4-1 0,0-3 0,0 6 0,0-3 0,0 0 0,4 0 0,-4 0 0,6 0 0,-4 0 0,1-1 0,5 0 0,-8 1 0,6 1 0,-6-4 0,0 4 0,0-1 0,0 0 0,0 0 0,0-2 0,0 2 0,0 0 0,0 0 0,0-1 0,0 0 0,0 1 0,-6-1 0,6-3 0,-5-3 0,5-3 0,5-2 0,-2 0 0,2-8 0,1 10 0,2-13 0,-3 13 0,1-8 0,-6 9 0,6-8 0,-6 7 0,8-15 0,-6 15 0,0-8 0,4 10 0,-6-5 0,5 6 0,-5-4 0,0 5 0,0-2 0,0 1 0,0-2 0,0 1 0,0 2 0,0-2 0,0 0 0,0 0 0,0-1 0,0 2 0,3-6 0,0 5 0,5-6 0,-6 6 0,12-12 0,-14 12 0,13-10 0,-7 8 0,2-3 0,-5 6 0,-3-2 0,0 1 0,5-6 0,-5 6 0,5-10 0,-1 10 0,0-2 0,2 2 0,7-5 0,-10 3 0,8-6 0,-3 4 0,-3-3 0,6 1 0,-6 6 0,1-2 0,-1 2 0,3-4 0,-5 4 0,8-2 0,-9 1 0,6 0 0,-8 0 0,11-7 0,-8 2 0,2 0 0,-5 2 0,6 1 0,-6 1 0,2 0 0,4 2 0,-6 0 0,5 1 0,-5-2 0,0 4 0,0-4 0,0 1 0,0 0 0,0 0 0,0 2 0,0-2 0,0-1 0,0 2 0,0-1 0,0 2 0,0-5 0,0 4 0,0-4 0,0 3 0,0-2 0,0 2 0,0 0 0,0 0 0,0-1 0,0-1 0,0 2 0,0 1 0,0-4 0,0-7 0,0 6 0,0-10 0,0 12 0,0-4 0,0 5 0,0 0 0,0-2 0,6 1 0,-6 0 0,4-2 0,-4 4 0,0 0 0,0-2 0,0 1 0,4 1 0,-2-2 0,2 2 0,-4 0 0,4-4 0,-4 4 0,6-2 0,-6 1 0,5-6 0,-5 6 0,8-2 0,-8 2 0,0 1 0,0 0 0,0 0 0,4 0 0,-2 0 0,0-5 0,4 6 0,-6-1 0,5-1 0,-5 1 0,0 1 0,0 0 0,0-1 0,0 4 0,0 2 0,0 3 0,0 4 0,0-5 0,0 1 0,-5 1 0,5 0 0,-6 2 0,6-4 0,0 7 0,0-8 0,0 10 0,0-9 0,0 4 0,0-4 0,0 2 0,0-2 0,0 0 0,0 2 0,0-1 0,0-4 0,0 4 0,0 1 0,0-2 0,0-1 0,0 4 0,0-3 0,0 6 0,0-6 0,0 12 0,0-12 0,0 8 0,0-7 0,0 3 0,8 0 0,-8-2 0,6 2 0,-6-3 0,0-2 0,0 0 0,0 4 0,0-3 0,0 2 0,0-1 0,0 1 0,0-2 0,0 0 0,0 0 0,0 0 0,0 3 0,0 0 0,0 5 0,0-3 0,0 1 0,0-6 0,0 2 0,0-1 0,0 0 0,0 1 0,0-1 0,0 1 0,0-2 0,0 4 0,0-4 0,0 8 0,0-5 0,7 6 0,-7-4 0,10 1 0,-10-4 0,2 6 0,0-8 0,1 12 0,-3-10 0,0 3 0,0-3 0,0 2 0,0-4 0,0 3 0,0-1 0,6-1 0,-6 1 0,5 5 0,-5-5 0,3 2 0,-1-4 0,0 4 0,7 2 0,-9 1 0,5-1 0,-5-4 0,0-2 0,6 4 0,-6-4 0,5 6 0,-5-6 0,0 5 0,0-6 0,3 3 0,0-1 0,-1-1 0,-2 0 0,0 4 0,6-4 0,-6 5 0,5-6 0,0 1 0,-5 0 0,6 2 0,-6-3 0,0 0 0,0 2 0,3 1 0,-3-2 0,4 4 0,2-4 0,-6-2 0,6 3 0,-6-2 0,0 1 0,0 1 0,0-4 0,0 4 0,0-1 0,2 0 0,1-1 0,0 4 0,-3-3 0,0 0 0,0-1 0,0 2 0,0-1 0,5 4 0,-5-3 0,6 2 0,-6-4 0,2 1 0,0 2 0,2-2 0,-4 0 0,5 0 0,-5 0 0,8 2 0,-5-1 0,0 2 0,-3-4 0,4 3 0,-4-2 0,6 2 0,-6-2 0,3 4 0,0-2 0,-1 0 0,-2-2 0,6 0 0,-6 1 0,5 1 0,-5-2 0,0-2 0,3 2 0,0 2 0,-1-2 0,4 0 0,-6 0 0,5 0 0,-5 0 0,0-2 0,0 2 0,0 2 0,0-2 0,0 1 0,0-1 0,0-1 0,5 2 0,-5-1 0,3 2 0,-3-2 0,0 0 0,0-2 0,6 4 0,-6-2 0,4 1 0,2-1 0,-6-1 0,6 1 0,-6 1 0,0-4 0,0 4 0,0 1 0,0-2 0,0 0 0,2 0 0,1 0 0,0 0 0,-3 0 0,0 2 0,0-1 0,0-4 0,0 4 0,0-1 0,0 0 0,0 0 0,0-2 0,0 2 0,5 0 0,-5-4 0,0-8 0,0 4 0,0-12 0,3 10 0,2-9 0,-5 11 0,0-6 0,8-1 0,0 1 0,9-8 0,-9 6 0,11-15 0,-17 19 0,12-12 0,-14 16 0,5-17 0,-2 15 0,2-12 0,-5 14 0,0 0 0,0 0 0,0-4 0,6 2 0,-6-1 0,4 1 0,0 0 0,-2 0 0,6-2 0,-2 4 0,1-6 0,5-3 0,-4 6 0,-3-4 0,-5 7 0,0-2 0,0-4 0,0 4 0,0-4 0,0 4 0,0 0 0,0 2 0,0-2 0,6 1 0,-4-3 0,4 2 0,-1-2 0,-5 4 0,5-6 0,-5 4 0,8-9 0,-3 7 0,1-2 0,0 2 0,-6-1 0,0 3 0,2-4 0,1 6 0,0-8 0,-3 6 0,0-8 0,0 9 0,0-7 0,0 8 0,0 1 0,0-4 0,0 3 0,0-2 0,0 4 0,0-2 0,0-1 0,0 2 0,0-1 0,0-1 0,0 1 0,0-3 0,0 2 0,0-1 0,0 2 0,0-2 0,0 2 0,0-2 0,0 0 0,0 2 0,0-1 0,0-2 0,0 2 0,0-7 0,0 8 0,0-9 0,0 7 0,0-1 0,5 3 0,-5-1 0,6 1 0,-6-2 0,0 2 0,2-4 0,0 4 0,2-6 0,-4 5 0,0-2 0,0 2 0,0 1 0,0 0 0,4-4 0,-4 2 0,6 0 0,-6 2 0,3 0 0,0 2 0,-1-2 0,-2 0 0,0 4 0,0 1 0,0 4 0,0-1 0,5 2 0,-5-2 0,6 0 0,-6 1 0,6 8 0,-4-7 0,4 11 0,-6-13 0,5 6 0,-5-6 0,5 11 0,-5-11 0,3 8 0,-3-8 0,6 8 0,-6-6 0,0 6 0,0-8 0,0 6 0,0-5 0,0 5 0,0-6 0,0 4 0,4-4 0,2 5 0,0-6 0,2 4 0,-8-4 0,5 1 0,-5 1 0,6 5 0,-4-4 0,9 8 0,-8-9 0,8 11 0,-9-13 0,9 7 0,-11-5 0,8 3 0,-5-4 0,4 0 0,-7 0 0,6 0 0,-6 1 0,0-4 0,0 5 0,0-1 0,0-1 0,0 2 0,0 0 0,0 0 0,0 2 0,6 3 0,-4-4 0,4 3 0,-6-4 0,0 3 0,7 1 0,-3-2 0,4 0 0,-8-3 0,0 1 0,0-2 0,4 4 0,-4-4 0,6 4 0,-6-4 0,0 3 0,3-4 0,0-1 0,-1 4 0,-2-1 0,0-2 0,0 1 0,0 1 0,0-1 0,0 0 0,0-2 0,5 2 0,-5 0 0,6 0 0,-6-4 0,0-2 0,0-2 0,0-2 0,2 2 0,2-1 0,9-7 0,-11 6 0,10-8 0,-10 8 0,6-8 0,-2 6 0,7-17 0,-13 19 0,8-16 0,-6 15 0,2 1 0,-2 0 0,4-1 0,-6 0 0,7-5 0,-3 8 0,4-8 0,-3 6 0,0-5 0,-2 3 0,-3 0 0,0 2 0,0 2 0,0-2 0,0 2 0,0 0 0,0-2 0,0 0 0,0 0 0,0-3 0,0 3 0,0 2 0,0 0 0,0-2 0,0 1 0,0-2 0,0 2 0,0-5 0,0 6 0,0-4 0,0 2 0,5-2 0,-5 4 0,5-1 0,-5 2 0,4-4 0,-2 1 0,9-6 0,-11 6 0,14-10 0,-14 9 0,12-6 0,-8 8 0,1-11 0,-5 12 0,5-6 0,-5 5 0,3-2 0,-3 2 0,6 1 0,-6 0 0,4 1 0,-4-2 0,6 1 0,-6 2 0,6-2 0,-6 0 0,2-2 0,1 2 0,-1-1 0,4 2 0,0-1 0,2-1 0,-3 4 0,3-4 0,-6 1 0,6 0 0,-2 0 0,0 2 0,1-2 0,-1 0 0,0 0 0,-4 4 0,-2 2 0,0 8 0,0-4 0,6 7 0,-1-9 0,0 10 0,-2-8 0,-3 6 0,0-7 0,5 8 0,-5-7 0,5 19 0,-5-19 0,6 10 0,-6-12 0,8 2 0,-8-1 0,11 3 0,-11-5 0,8 2 0,-6-1 0,6 0 0,-2 2 0,2 4 0,-3-4 0,1 5 0,-6-5 0,0 4 0,0-6 0,0 2 0,0 0 0,0 0 0,2 4 0,4-3 0,-1 2 0,7 4 0,-10-7 0,8 10 0,-6-10 0,1 9 0,-5-11 0,5 12 0,-2-12 0,11 10 0,-14-7 0,5 7 0,-5-10 0,0 6 0,0-4 0,0-2 0,0 4 0,0-5 0,0 1 0,0 3 0,0-1 0,0 5 0,5-5 0,-5 0 0,5-2 0,-5 9 0,0-6 0,0 9 0,0-7 0,0 3 0,0-6 0,0 7 0,0-9 0,0 6 0,0-6 0,0 6 0,0-4 0,0 11 0,0-11 0,0 10 0,0-10 0,0 2 0,0-4 0,0 0 0,0-2 0,0 6 0,0-3 0,0 2 0,0-2 0,0 1 0,0-4 0,0 0 0,0-4 0,0-4 0,0-1 0,6 1 0,-6 2 0,6-8 0,-6 6 0,2-6 0,-2 5 0,6 1 0,-6-4 0,10-6 0,-7 2 0,7-6 0,-10 10 0,4-9 0,-2 4 0,0 5 0,-2-2 0,0 8 0,0-4 0,0-6 0,0 8 0,0-10 0,0 11 0,0-5 0,0 4 0,0 0 0,0-4 0,0 4 0,0-2 0,6-3 0,-6 5 0,5-4 0,-5 6 0,0-8 0,0 8 0,6-11 0,-4 9 0,10-7 0,-10 8 0,17-11 0,-17 12 0,12-6 0,-14 8 0,0-5 0,3 0 0,-1-2 0,1-3 0,-3 8 0,0-4 0,0 1 0,5 1 0,1 0 0,2-2 0,3 2 0,-6-2 0,4 2 0,-5 2 0,2-2 0,2 3 0,-8 2 0,8-2 0,-3 0 0,1-1 0,-1-1 0,-2 4 0,2-4 0,1 1 0,4 2 0,-10-2 0,6 2 0,-4-2 0,-2 2 0,11-2 0,-5 0 0,2 0 0,-3-1 0,3 4 0,-5-4 0,5 1 0,-8 1 0,9-2 0,-7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7"/>
    </inkml:context>
    <inkml:brush xml:id="br0">
      <inkml:brushProperty name="width" value="0.07938" units="cm"/>
      <inkml:brushProperty name="height" value="0.07938" units="cm"/>
      <inkml:brushProperty name="color" value="#4472C5"/>
    </inkml:brush>
  </inkml:definitions>
  <inkml:trace contextRef="#ctx0" brushRef="#br0">19 815 24575,'0'-5'0,"-8"-3"0,5 5 0,-5-8 0,8 7 0,0-4 0,0 2 0,0-5 0,0 5 0,0-4 0,0 6 0,6-4 0,-1 2 0,0-4 0,-2 3 0,-3 0 0,0 2 0,6-1 0,-6 2 0,4-2 0,-4 2 0,0-2 0,0 0 0,0 0 0,0 2 0,0-1 0,6 1 0,-6-2 0,8 2 0,-5-2 0,-1 2 0,-2 0 0,0-2 0,6-1 0,-6 4 0,6-4 0,-6 4 0,2-1 0,0-1 0,2 1 0,1-2 0,-5 0 0,8 0 0,-6 2 0,1 0 0,2-1 0,-5 2 0,12-3 0,-12 2 0,13-5 0,-11 3 0,10 0 0,-10 2 0,6 0 0,-8 0 0,19-6 0,-17 2 0,15-4 0,-17 3 0,10 1 0,-10 2 0,6 0 0,0-6 0,-1 6 0,3-4 0,2-1 0,-10 1 0,8-2 0,-4 4 0,9-7 0,1 5 0,-1-2 0,-11 4 0,-2 4 0,8-9 0,-8 7 0,6-6 0,-6 6 0,6-4 0,7 0 0,-5 0 0,8-3 0,-13 10 0,5-6 0,-8 3 0,10-6 0,-4 4 0,7-9 0,-1 7 0,-2-2 0,-5 4 0,3-2 0,-4 2 0,-2-1 0,4 3 0,-6 2 0,4-2 0,2 2 0,-6 0 0,8 0 0,-5 2 0,5-3 0,-8 2 0,8-1 0,-5-1 0,5 1 0,-8 1 0,8-1 0,-6-1 0,6 1 0,-2 0 0,5 0 0,-5 2 0,2 0 0,-8 2 0,4 4 0,-4 2 0,0 0 0,0-1 0,0 1 0,0-2 0,0 3 0,0-2 0,0 3 0,0-4 0,0 6 0,0-2 0,0 0 0,0-1 0,0-4 0,0 2 0,0-1 0,0 0 0,0 0 0,0 0 0,0 0 0,0 0 0,0 1 0,0-2 0,0 1 0,0 0 0,0 2 0,0-1 0,0 1 0,0 0 0,0 2 0,0-4 0,0 4 0,0-2 0,0-2 0,0 2 0,0 0 0,0 1 0,0-1 0,0-2 0,0 0 0,0 10 0,0-5 0,0 4 0,0-7 0,0-1 0,0-1 0,0 0 0,0 2 0,0 0 0,0 0 0,0-2 0,0 0 0,0 1 0,0 1 0,0 0 0,0 0 0,0 2 0,0 2 0,0-2 0,0 2 0,0 2 0,0-3 0,0 5 0,0-6 0,0 15 0,0 3 0,0 7 0,0-11 0,3-9 0,0-7 0,5 6 0,-8-8 0,5 6 0,-5-6 0,0 6 0,0-2 0,0 1 0,0-3 0,0 0 0,0-2 0,0 4 0,6-4 0,-6 4 0,5-4 0,-5 6 0,0-4 0,0 2 0,3-2 0,0 3 0,-1-5 0,-2 2 0,0-2 0,0 0 0,0 0 0,0 0 0,0 1 0,0-2 0,0 1 0,0 1 0,0-1 0,6 2 0,-6-2 0,5-1 0,-5 2 0,0-1 0,0 0 0,0 1 0,0-2 0,0 1 0,0 0 0,0 1 0,0-2 0,0 1 0,0 1 0,0-1 0,0 0 0,0 0 0,0 2 0,0-2 0,3 0 0,3 0 0,-2 1 0,2-2 0,-6 1 0,0 2 0,3-2 0,2 2 0,0-1 0,7-1 0,-12 0 0,4 0 0,-1 0 0,0 2 0,0-2 0,2-2 0,-5 2 0,5-1 0,-5 0 0,0-3 0,0-2 0,4-4 0,0-4 0,2 4 0,2-2 0,-3 3 0,1-2 0,4 2 0,-4-6 0,11-4 0,1-3 0,-1 4 0,1-1 0,-13 11 0,14-12 0,-19 8 0,20-8 0,-16 7 0,7 1 0,3 0 0,2-11 0,1 9 0,4-12 0,-17 18 0,8-8 0,-10 6 0,12-4 0,-14 4 0,7-3 0,-3 5 0,4-4 0,-3 0 0,1-3 0,-1 4 0,-2 3 0,-1-1 0,2 1 0,-4 1 0,4-2 0,2 1 0,-1 0 0,-2 0 0,2-2 0,-5 2 0,6 0 0,-4-2 0,1 2 0,0-2 0,2 0 0,-5 2 0,6-2 0,-6 1 0,0-1 0,0 2 0,0 0 0,0 0 0,0 0 0,0 0 0,0 0 0,0-1 0,0 1 0,0 1 0,0-2 0,0-1 0,0 2 0,0 0 0,0 0 0,0-2 0,5 1 0,-5-1 0,5 2 0,-5 4 0,0 3 0,0 1 0,0 2 0,0-2 0,0 2 0,0-2 0,0 4 0,0-2 0,0 4 0,0-1 0,2 3 0,2-8 0,4 11 0,-3-9 0,1 8 0,-4-6 0,9 4 0,-11-6 0,8 6 0,-3-7 0,-5 1 0,11 1 0,-11 3 0,6 3 0,-6 1 0,0-7 0,0 3 0,0-4 0,0 4 0,2-4 0,1 2 0,0-1 0,-3 0 0,0 2 0,0 4 0,0-8 0,5 7 0,-5-8 0,6 2 0,-6 1 0,2-1 0,0 0 0,6-2 0,-8-1 0,12 4 0,-7-4 0,1 4 0,-4-3 0,-2 0 0,0 0 0,0 0 0,0 0 0,6 3 0,-6-4 0,8 6 0,-6-3 0,1 0 0,-3-2 0,0 0 0,0 0 0,5 2 0,-5-1 0,9 2 0,-7-2 0,0 0 0,-2 0 0,0-1 0,6-1 0,-6 6 0,6-3 0,-6 10 0,0-10 0,5 7 0,-5-7 0,6 0 0,-4-2 0,0 4 0,2-6 0,-4 4 0,0-2 0,0 1 0,4 1 0,-4-3 0,9 0 0,-6 1 0,-1-2 0,-2-2 0,6-2 0,-1-5 0,1 1 0,-4 3 0,-2-2 0,0 1 0,6 0 0,-6 0 0,5 0 0,-5 0 0,5 0 0,-5 0 0,9 0 0,-7-3 0,6 4 0,-8-1 0,6-1 0,-6 1 0,0 0 0,2 0 0,4-2 0,-1 2 0,5-4 0,-10 2 0,4 0 0,1 1 0,-5 1 0,5 1 0,0-1 0,-5-1 0,8 1 0,-4 0 0,-2 0 0,4 0 0,-6-2 0,8 0 0,-6 2 0,7-2 0,-9 2 0,10-1 0,-10 1 0,6 0 0,-4 0 0,1 0 0,-1 0 0,4-2 0,-6 0 0,6 0 0,-4 2 0,1 0 0,0-1 0,2 2 0,-5-1 0,5-1 0,0-7 0,-1-2 0,6-2 0,-10 6 0,6 4 0,-6 1 0,2-3 0,1 2 0,0-4 0,-3 4 0,5-6 0,-5 7 0,6-3 0,-6 4 0,0-2 0,0 0 0,0-2 0,0 2 0,0-7 0,2 9 0,0-5 0,2 2 0,1-1 0,-5 4 0,5-2 0,-5 0 0,0 2 0,0-8 0,0 3 0,0-3 0,9 4 0,-7 2 0,12-3 0,-14 6 0,5-4 0,0-3 0,0 0 0,3-2 0,1 6 0,-4 1 0,0 1 0,1 1 0,-6-3 0,0 2 0,0-2 0,0 1 0,0-1 0,0 0 0,0 0 0,0 2 0,2-4 0,2 3 0,-2-5 0,4 6 0,-6-2 0,5 0 0,-2 2 0,-1-2 0,1 2 0,3-7 0,-2 8 0,2-6 0,2 5 0,-5 1 0,5-4 0,-8 1 0,8 2 0,-6 0 0,2 6 0,-4 0 0,0 2 0,0 2 0,0-2 0,0 0 0,0 2 0,0 0 0,0-1 0,0 1 0,0 2 0,10 14 0,-7-10 0,7 9 0,-10-17 0,0 0 0,0 2 0,0 0 0,0 3 0,0-5 0,0 5 0,0-5 0,0 5 0,0-5 0,0 4 0,0-2 0,0 4 0,0-4 0,4 4 0,0-5 0,2 3 0,0-4 0,-4 2 0,1-2 0,-1 0 0,4 5 0,-6-4 0,11 4 0,-11-3 0,8 4 0,-8-6 0,5 6 0,0-6 0,-5 2 0,8 0 0,-4-2 0,4 5 0,-8-3 0,5 0 0,-3 0 0,2 0 0,4 4 0,-8-6 0,4 2 0,2-2 0,-6 1 0,5 1 0,-2-2 0,0 6 0,-1 0 0,4 4 0,-6-4 0,6-1 0,-6-5 0,0 0 0,0 0 0,0 0 0,0 0 0,0 0 0,2 2 0,1 0 0,0 0 0,-3-1 0,0 2 0,0-2 0,0 3 0,5-4 0,-5 0 0,5 0 0,-5 4 0,0-2 0,0 0 0,0 0 0,0 0 0,0-1 0,0 1 0,0 0 0,0-2 0,0 2 0,0 2 0,0-3 0,0 2 0,0-3 0,0 5 0,0-3 0,0 2 0,0-4 0,0 0 0,0 0 0,0 2 0,0-1 0,0 1 0,0-2 0,0-1 0,0 2 0,3 1 0,-1-1 0,2 2 0,-4-1 0,0 0 0,0-2 0,4 1 0,-4-2 0,6 1 0,-6 1 0,5-1 0,-5-1 0,6 2 0,-6-1 0,0 0 0,0 0 0,2 0 0,2 0 0,-2 2 0,-2-2 0,6 1 0,-6-1 0,4-1 0,0 1 0,-2 1 0,1-1 0,2 0 0,-5 0 0,5 0 0,-5 0 0,0 0 0,0 0 0,0-2 0,0-6 0,0-6 0,0 2 0,0-2 0,0 3 0,0 0 0,0-2 0,4-1 0,4-2 0,5-9 0,-3 7 0,-2-4 0,-2 10 0,-6 0 0,3-1 0,-3 2 0,5-4 0,0-1 0,-5 4 0,6-5 0,-4 7 0,2-1 0,-2 1 0,-2 1 0,0 1 0,6-2 0,1-4 0,1 1 0,9-4 0,-9 6 0,2-2 0,-4 4 0,5-5 0,-1 4 0,-6-2 0,6 3 0,-10 2 0,5-1 0,-2-2 0,0 1 0,-1-1 0,4 0 0,0-4 0,2 3 0,2-3 0,1 7 0,-5-4 0,1 5 0,-1-4 0,2 2 0,-2-4 0,2 2 0,-3 2 0,5 0 0,-4 0 0,2-1 0,-2 2 0,4-1 0,-5-1 0,3 1 0,-2 0 0,2 0 0,3 0 0,-1-2 0,-1 2 0,-4 0 0,3-1 0,-5 2 0,5-1 0,3-2 0,-6-1 0,12-1 0,-15 2 0,14-4 0,-7 6 0,4-5 0,-8 6 0,0-3 0,-5 3 0,0 8 0,0 1 0,0 2 0,0 0 0,0-4 0,0 12 0,0-7 0,0 4 0,6 2 0,-6-3 0,8 1 0,-8-1 0,0-8 0,0 8 0,0-4 0,0 4 0,0-2 0,0 1 0,0-1 0,0 0 0,0 0 0,0 2 0,0-3 0,0 7 0,0-8 0,2 15 0,4-17 0,-1 6 0,1-8 0,-6 0 0,0 2 0,0 0 0,0 0 0,6 4 0,-6-5 0,4 2 0,-4-3 0,4 7 0,-4-5 0,4 2 0,-4-2 0,0 3 0,0-3 0,0 1 0,0-2 0,0 1 0,0-2 0,0 2 0,0-2 0,0 0 0,0 1 0,0-2 0,6 4 0,-6-1 0,5 0 0,-5 0 0,0-2 0,0 2 0,0-2 0,0 2 0,0-2 0,0 7 0,0-5 0,0 0 0,0-2 0,0 2 0,0 0 0,0 0 0,0-2 0,0 4 0,0-4 0,0 4 0,0-3 0,0-1 0,0-1 0,0 2 0,0-1 0,0 0 0,0 2 0,0 0 0,0 0 0,0-2 0,0 1 0,0-5 0,0-3 0,0 0 0,6-14 0,-4 11 0,23-21 0,-15 11 0,12-6 0,-9 6 0,6-18 0,30-29 0,-22 23 0,0 1 0,0 5 0,-14 5 0,38-38 0,-35 33 0,22-16 0,-38 36 0,8 0 0,-8 5 0,8-4 0,-5 6 0,8-11 0,-9 12 0,1-2 0,-3 2 0,6-5 0,-6 7 0,10-9 0,-7 6 0,2-3 0,-5 6 0,0 0 0,6-5 0,-6 6 0,5-4 0,-5 1 0,2 2 0,4-4 0,0 4 0,4-4 0,-10 1 0,9 0 0,-7 3 0,6-7 0,-8 7 0,8-6 0,-2 4 0,-1 0 0,3 0 0,-2-3 0,-1 3 0,0-1 0,-5 0 0,0 4 0,0-6 0,0 3 0,0 0 0,0 2 0,0 0 0,0-2 0,0 1 0,0-1 0,0 2 0,0 1 0,0-2 0,0-1 0,0 2 0,6 0 0,-1 0 0,1 0 0,-4 0 0,-2 0 0,6-1 0,-6 1 0,5 1 0,-5-1 0,0-2 0,0 1 0,0 1 0,3 0 0,2 0 0,1 0 0,-2 0 0,-4 0 0,0-4 0,6 2 0,-6-3 0,6 5 0,-6 0 0,2-2 0,-2 2 0,6 2 0,-6 6 0,0 1 0,0 2 0,5-1 0,-5 1 0,6-1 0,-6-3 0,0 2 0,0-1 0,0 0 0,2 2 0,0 0 0,2 4 0,-4-1 0,0 1 0,0-2 0,0-2 0,0 0 0,0 8 0,0-5 0,0 3 0,0-4 0,0-4 0,0 8 0,0-6 0,0 6 0,0-6 0,0 1 0,0-1 0,0 6 0,0-4 0,0 10 0,0-7 0,0 0 0,0-2 0,0-5 0,0 4 0,0 0 0,0 0 0,0-1 0,0 3 0,0-4 0,0 6 0,0-6 0,0 10 0,0-9 0,0 7 0,0-8 0,0 0 0,0 5 0,0-4 0,0 4 0,0-3 0,0-2 0,0 2 0,0-4 0,0 6 0,0-6 0,0 25 0,0-21 0,0 14 0,0-16 0,0 0 0,0 1 0,0 3 0,0-6 0,0 6 0,0-4 0,0 4 0,0-1 0,0 1 0,0-3 0,0 4 0,0-7 0,0 8 0,0-5 0,0 5 0,0-8 0,0 2 0,0-2 0,0 0 0,0 6 0,0 0 0,0 0 0,0 0 0,0-5 0,0 5 0,5-6 0,-5 4 0,5-4 0,-5 0 0,3 2 0,0-1 0,0-1 0,-3 2 0,10 0 0,-10 0 0,11 0 0,-8 0 0,-1-2 0,7 2 0,-9-2 0,4 0 0,-4 1 0,0 1 0,0-2 0,0-1 0,0 2 0,0-1 0,0 0 0,4 2 0,1-2 0,0 7 0,4-8 0,-7 7 0,0-3 0,-2-4 0,0 4 0,0-3 0,0 0 0,0 0 0,6 0 0,-6 0 0,11 0 0,-11 0 0,5 1 0,-5-1 0,3-1 0,-1 2 0,2-1 0,-4 0 0,4 0 0,-4 0 0,6 2 0,-6 1 0,0-1 0,0-3 0,0 1 0,0 0 0,0 1 0,3-1 0,0-1 0,-1 2 0,-2-1 0,6 0 0,-6 0 0,5 0 0,-5 0 0,0 0 0,2 2 0,2-1 0,-2-1 0,-2-4 0,0-4 0,0-2 0,8-13 0,0 7 0,1-7 0,1 3 0,4-16 0,18-27 0,-14 12 0,9-19 0,-19 46 0,1-11 0,-4 19 0,4-12 0,-9 16 0,10-11 0,-7 16 0,5-12 0,-8 9 0,5-7 0,-5 8 0,0-3 0,0 2 0,0-4 0,0 5 0,11-9 0,-9 8 0,12-9 0,-11 9 0,5-2 0,-8 5 0,8-8 0,-6 7 0,7-6 0,-4 4 0,0 0 0,3 0 0,-8 2 0,6-2 0,-6-1 0,6 3 0,-1-6 0,3 4 0,-2-2 0,2 4 0,-3-2 0,0 1 0,4-5 0,-7 4 0,12-2 0,-9 2 0,5-5 0,-2 8 0,-2-7 0,0 5 0,1 0 0,-7 0 0,14-1 0,-12 0 0,7 0 0,-4 2 0,0-2 0,1 2 0,2-2 0,-2-3 0,1 3 0,-1-2 0,4 4 0,-10 0 0,9 0 0,-7 0 0,1-1 0,2 4 0,-5 1 0,6 4 0,-6 2 0,0 0 0,0 8 0,0-8 0,0 15 0,0-9 0,0 7 0,0-5 0,0 0 0,0-6 0,0 0 0,0 0 0,0 7 0,0-5 0,0 0 0,0 0 0,0 0 0,0 0 0,0 3 0,0-7 0,0 0 0,0 0 0,0 0 0,0 1 0,0 2 0,0-5 0,0 6 0,0-5 0,0 5 0,0-6 0,0 4 0,0-2 0,0 2 0,0-2 0,0 3 0,0 1 0,0 0 0,0 1 0,0-4 0,0-1 0,0 0 0,0-2 0,0 2 0,0 1 0,0 3 0,2-4 0,2 2 0,-2-2 0,-2 3 0,0-5 0,0 3 0,0-2 0,0 1 0,0-2 0,0 2 0,0-2 0,0 2 0,0-2 0,0 1 0,0 2 0,0-2 0,0 3 0,0-2 0,0-3 0,0 4 0,0 1 0,0-2 0,0 7 0,0-10 0,0 6 0,0-5 0,0 0 0,0 0 0,6 2 0,-6-2 0,5 6 0,-5-4 0,0 4 0,0-6 0,0 2 0,0-1 0,0 1 0,0-2 0,0 2 0,0-2 0,0 0 0,0 1 0,0-2 0,0 1 0,0 2 0,0-6 0,2-1 0,1-5 0,0-3 0,-3-3 0,0 4 0,8-29 0,3 11 0,19-37 0,-7 18 0,10-10 0,-9 16 0,22-24-2184,-13 8 2184,9-4 0,-28 27-6061,5 1 6061,-17 21 0,23-25 0,-23 27 0,9-16 0,-6 12 0,1-7 0,2 4 1461,-5 5-1461,-3 4 6784,0-6-6784,0 6 0,0-10 0,0 10 0,5-8 0,-5 3 0,5 0 0,-5 4 0,0 1 0,0 0 0,0-3 0,6-4 0,-4 2 0,4 1 0,-1 2 0,-5 4 0,8-6 0,-2 6 0,4-2 0,-4 2 0,-1-5 0,-5 6 0,3-4 0,2 3 0,1 0 0,0 0 0,-4 0 0,0-1 0,9-4 0,-8 2 0,10-3 0,-13 7 0,11-4 0,-11 3 0,8-2 0,-2 2 0,0 0 0,-2 0 0,-1-1 0,0-1 0,0 2 0,-3 1 0,5 0 0,0 0 0,1 4 0,-4-1 0,-2 5 0,0-2 0,0 1 0,0 1 0,0 1 0,0 2 0,0-2 0,0 2 0,0-4 0,6 15 0,-6-13 0,5 16 0,-5-14 0,0 3 0,0 2 0,0 0 0,0 1 0,0 3 0,0-11 0,0 6 0,0-4 0,0 6 0,0-7 0,0 6 0,0-7 0,0 4 0,0-1 0,0 1 0,0 2 0,0-2 0,0 2 0,0-5 0,0-1 0,0 4 0,0-4 0,6 4 0,-6-2 0,5 1 0,-5-3 0,0 8 0,0-10 0,0 10 0,0-7 0,0 0 0,0-1 0,0 5 0,0-5 0,0 8 0,0-10 0,0 11 0,0-9 0,0 4 0,0-4 0,0 0 0,0-2 0,0 4 0,0-1 0,0 6 0,0-8 0,0 7 0,0-6 0,0 2 0,0-2 0,0 3 0,0-5 0,0 6 0,0-7 0,0 6 0,0-3 0,0 0 0,0 2 0,0-2 0,0 0 0,5 6 0,-1-3 0,0 5 0,-4-8 0,0 6 0,0-8 0,0 7 0,0-5 0,0 4 0,0-4 0,0 7 0,0-10 0,0 6 0,0-5 0,0 2 0,0 4 0,0 0 0,0 2 0,0-3 0,0-3 0,3 0 0,3 0 0,-1 2 0,0-2 0,1 4 0,-6-5 0,8 5 0,-6-4 0,1 4 0,3-7 0,-6 4 0,5-3 0,-2 4 0,3-4 0,-2 4 0,2-4 0,-6 2 0,0-1 0,0 3 0,0-2 0,0 0 0,0 0 0,0-2 0,0 2 0,0 3 0,0-6 0,2 7 0,1-5 0,0 1 0,-3-2 0,0 0 0,5 2 0,-5 0 0,6 0 0,0-2 0,-6 0 0,4 1 0,-4-2 0,0 1 0,0 2 0,0-1 0,0 1 0,3-4 0,0 2 0,0-2 0,-3 2 0,0 0 0,0 3 0,5-4 0,-5 1 0,5 1 0,-5-1 0,0-1 0,0 1 0,0-4 0,0-4 0,0-2 0,2-6 0,2 4 0,-2 2 0,4-2 0,-6 4 0,11-11 0,-3 3 0,5-12 0,-5 8 0,6-5 0,-12 13 0,15-15 0,-15 16 0,8-14 0,-6 13 0,-2-6 0,1 7 0,-3-3 0,0 4 0,0-2 0,5 3 0,4-6 0,-5 4 0,10-10 0,-11 11 0,11-9 0,-10 7 0,5-6 0,2 5 0,-3-4 0,-3 4 0,6-1 0,-6 4 0,4-6 0,1 4 0,-2-4 0,-2 3 0,7 2 0,-11 0 0,7-4 0,-4 8 0,-5-4 0,9 1 0,-7-1 0,6-2 0,-2-3 0,-1 6 0,-2-2 0,-3 2 0,5 1 0,-5-1 0,6 2 0,-2 0 0,-4 1 0,6-2 0,-6 1 0,3 0 0,0 0 0,-1 0 0,4-2 0,-6-1 0,7 1 0,-3 3 0,-2-4 0,-2 4 0,6-4 0,-6 3 0,5 0 0,-5 0 0,3-2 0,-1 0 0,1-2 0,-3 2 0,0 1 0,0-1 0,0 2 0,0-2 0,6 0 0,-2 2 0,2-4 0,2 0 0,-5 0 0,0-2 0,2-3 0,1 5 0,-2-2 0,0 4 0,-4 2 0,5 0 0,0-5 0,1 6 0,-4-8 0,-2 5 0,5 0 0,-5 2 0,6 0 0,-6 0 0,6-1 0,-6 1 0,5 4 0,-5 3 0,0 1 0,0 2 0,0 0 0,3 0 0,2 2 0,1 0 0,2 2 0,-6-1 0,0 5 0,-2-8 0,6 5 0,-6-8 0,6 16 0,-6-12 0,0 16 0,0-17 0,0 11 0,0-11 0,0 4 0,0-2 0,0-2 0,5 0 0,-5 0 0,6 3 0,-6 3 0,0-6 0,0 10 0,0-12 0,2 6 0,4-4 0,4 0 0,-4 1 0,1-1 0,-7 0 0,6 4 0,-4-6 0,2 7 0,-2-8 0,4 7 0,-6-4 0,5 3 0,-5-5 0,0 2 0,0-2 0,6 8 0,-6-8 0,4 8 0,-4-7 0,0 3 0,0-2 0,4 0 0,-2 0 0,6 6 0,-5-5 0,2 2 0,4 1 0,-9 1 0,8-1 0,-8 3 0,5-1 0,0-2 0,8 8 0,-7-10 0,2 2 0,-2 1 0,-4-5 0,3 6 0,-5-8 0,4 6 0,-2 2 0,0-2 0,4 5 0,-6-9 0,6 0 0,-6-2 0,0 0 0,0 0 0,0 1 0,0-2 0,5 1 0,-5 1 0,5 1 0,-5-2 0,0 2 0,0-4 0,0-8 0,0 0 0,0-11 0,5 5 0,-1-11 0,12-5 0,11-41 0,-4 14 0,4-2-1678,-5 12 1,-1 0 1677,6-13 0,-2 5 0,-1 12 0,3-16 0,-14 24 0,9-8 0,-19 17 0,13 2 0,-3-19 0,1 17-5672,-4-15 5672,-1 25 0,-9-1 0,0 11 2243,5-8-2243,4-1 0,-1 0 0,2 0 6784,-10 5-6784,8 0 0,-5 2 0,7-15 0,-10 15 0,9-14 0,-9 12 0,0-6 0,0 5 0,0-1 0,0 2 0,0 0 0,0 0 0,0-2 0,0 0 0,0 0 0,0-3 0,0 3 0,2 6 0,1-2 0,0 2 0,-3 0 0,6 2 0,-2-1 0,4 2 0,-2-2 0,2 0 0,-3 0 0,7 0 0,-2 0 0,-2-3 0,3 2 0,-5 0 0,1 2 0,-7 2 0,6 4 0,-6 1 0,0 0 0,0 1 0,0 0 0,0 5 0,6-3 0,-6 2 0,4 2 0,-4-1 0,0 3 0,0-5 0,0 0 0,0-1 0,0-2 0,0 8 0,0-10 0,0 5 0,0-5 0,0 2 0,0 2 0,0 5 0,0-3 0,0 0 0,0-4 0,0 0 0,0-2 0,0 0 0,0 0 0,0 2 0,0 1 0,0 0 0,0-1 0,0 7 0,0-10 0,0 8 0,0-7 0,0 6 0,0-4 0,0 3 0,0-3 0,0 4 0,0-4 0,0 10 0,0-12 0,0 14 0,0-11 0,0 7 0,0-6 0,0 7 0,0-8 0,0 9 0,0-7 0,0 1 0,0-4 0,0 2 0,0-1 0,0 5 0,0-6 0,0 8 0,0-4 0,0 1 0,0 0 0,0-5 0,0 7 0,0-9 0,6 6 0,-6 0 0,8 3 0,-5-5 0,-1-3 0,1 2 0,-3-3 0,0 0 0,5 2 0,-5 0 0,6 1 0,-6 0 0,2-1 0,2 0 0,-2 1 0,-2-1 0,0 0 0,8 6 0,-8-6 0,9 4 0,-5 0 0,0-1 0,6 7 0,-7-6 0,7 5 0,-10-7 0,6 0 0,-6-4 0,0 0 0,0 0 0,0 2 0,0-2 0,0 2 0,0-2 0,0 1 0,0-1 0,2-1 0,2 4 0,-2-3 0,-2 4 0,0-2 0,0 0 0,0-2 0,0 2 0,0-1 0,0 0 0,0 0 0,0-1 0,0-1 0,0 2 0,0-1 0,5 4 0,-5-2 0,6 2 0,-4-2 0,1 1 0,0-4 0,-3 4 0,0-3 0,0 6 0,0-2 0,6 2 0,-6-4 0,4 0 0,-4 0 0,0 0 0,0 1 0,6-1 0,-6 0 0,5 2 0,-5-4 0,3 5 0,0-3 0,-1 2 0,4 2 0,-6 0 0,6-2 0,-6-2 0,0-2 0,0 7 0,2-5 0,0 4 0,1-6 0,3 0 0,-6 0 0,5 3 0,-5-1 0,5-3 0,1 1 0,-4-1 0,4 0 0,-1 1 0,-5 1 0,8-1 0,-5 0 0,6 0 0,-9 0 0,4 0 0,-4 0 0,3 0 0,3 4 0,4-2 0,2 3 0,-8-6 0,-1 1 0,-3-4 0,0-4 0,0-2 0,0-7 0,0 6 0,0-5 0,0 4 0,0 1 0,0-5 0,0 6 0,0-2 0,0 2 0,0-4 0,0 4 0,0-16 0,0 13 0,0-11 0,0 16 0,0-10 0,0 8 0,0-4 0,0 3 0,0 1 0,6 0 0,-1 0 0,0 0 0,-1-7 0,-4 7 0,0-10 0,0 10 0,0-6 0,4 6 0,-4-1 0,6 0 0,-3-4 0,-1 5 0,1-6 0,-3 6 0,0-6 0,8-3 0,-8 3 0,9 0 0,-9 6 0,0 0 0,2-5 0,0 5 0,1-4 0,3 3 0,-1-8 0,0 9 0,-1-4 0,-4 6 0,4-7 0,-4 5 0,14-10 0,-11 12 0,11-8 0,-14 5 0,7 1 0,-1 0 0,-1 0 0,0 2 0,-5-2 0,0 2 0,8-6 0,-4 4 0,3-2 0,-1-2 0,-6 3 0,8-1 0,-2 4 0,-2 0 0,4-2 0,-2 0 0,-1 0 0,3 0 0,-4-1 0,3 4 0,-1-3 0,-1 1 0,2-1 0,-3 2 0,4-2 0,-3-1 0,3 0 0,-2 2 0,0-1 0,-2 2 0,-4 0 0,8 1 0,-2-2 0,5 1 0,-3-2 0,3 0 0,-6 0 0,2 2 0,-1 0 0,0-1 0,2 1 0,-3 1 0,1-2 0,2 1 0,-3 2 0,6 0 0,-6 4 0,-3 2 0,4 9 0,-6-7 0,6 6 0,-6-2 0,0-4 0,0 7 0,0 1 0,0-5 0,0 8 0,0-13 0,5 6 0,-5-4 0,8 4 0,-6-3 0,6 5 0,-8-6 0,6 8 0,-6-8 0,0 9 0,0-12 0,0 6 0,0-3 0,0 7 0,0-7 0,0 5 0,0-6 0,0 1 0,0 2 0,0 0 0,0-2 0,0 2 0,0-3 0,0 5 0,0-4 0,0-3 0,0 4 0,0 3 0,0-4 0,0 10 0,0-11 0,0 5 0,0-7 0,0 10 0,0-5 0,0 2 0,0-4 0,0 4 0,0-6 0,-6 13 0,6-11 0,-4 6 0,4-6 0,0 5 0,0-7 0,0 4 0,0-2 0,0-1 0,0 4 0,0-5 0,0 2 0,0-2 0,0 1 0,0 1 0,0-3 0,0 4 0,0-4 0,0 6 0,0-5 0,0 2 0,0-2 0,0 0 0,0 0 0,0 0 0,0 1 0,0-1 0,0-1 0,0 4 0,0-4 0,0-3 0,4-1 0,-4-9 0,9 4 0,-6-3 0,8-1 0,-11 4 0,24-27 0,-11 7-520,16-19 520,-9 14 0,-5 1 0,5 1 0,-1-9 0,-6 12-33,14-17 33,-24 30 0,21-23 0,-16 19 0,0-3 0,-2 8 0,-4-4 0,0 3 0,2-13 0,4 12 520,-8-9-520,8 11 33,-8-2-33,0 10 0,0-6 0,0 6 0,0-7 0,0 5 0,0-6 0,0 8 0,0-6 0,0 6 0,0-5 0,3 3 0,-1 0 0,0 2 0,-2 0 0,0 0 0,6 0 0,-6 0 0,8-2 0,-2 4 0,-1-5 0,1 6 0,-6-4 0,0-1 0,4 2 0,2-2 0,0 2 0,2-2 0,-8 2 0,5-2 0,-5 2 0,2-2 0,2 1 0,4-2 0,-8-2 0,8-3 0,-3 4 0,11-2 0,-10 2 0,7-1 0,-7 2 0,2-2 0,-3 3 0,5-4 0,-10 4 0,8-4 0,-8 4 0,12 0 0,-12 1 0,5-1 0,-2 2 0,-1-2 0,1 2 0,-3 0 0,0 0 0,6-2 0,-6 2 0,4 0 0,-4 4 0,0 2 0,6 10 0,-3-6 0,2 6 0,-5-6 0,0 7 0,0-4 0,5 8 0,-2-5 0,2-1 0,-5 11 0,0-14 0,0 16 0,6-15 0,-6 7 0,6-10 0,-6 4 0,2-1 0,1 1 0,7 6 0,-2 2 0,0-5 0,-2 5 0,-6-7 0,0 2 0,0-3 0,0-2 0,0-2 0,0 4 0,0 1 0,0-1 0,0-2 0,0-3 0,0-2 0,0 5 0,0-2 0,0 5 0,0-5 0,0-2 0,0 2 0,0 0 0,0 1 0,0 0 0,0-2 0,0 5 0,0-4 0,0 0 0,0-2 0,0 6 0,0-4 0,0 6 0,0-8 0,0 5 0,0-6 0,0 8 0,0-5 0,0 0 0,0 0 0,0 0 0,0 0 0,0 4 0,0-4 0,0 5 0,0-5 0,0 11 0,0-11 0,0 6 0,3-4 0,2 4 0,0-3 0,1 10 0,0-10 0,-6 7 0,5-8 0,-2 0 0,-1-2 0,1 3 0,2-2 0,-5 0 0,9 1 0,-7 0 0,6-4 0,-2 4 0,-1-2 0,3 3 0,-2-3 0,-2 2 0,2-4 0,-3 1 0,-1 0 0,1 1 0,-3-2 0,0 4 0,0-2 0,0 0 0,0 0 0,0 0 0,5 1 0,-5-3 0,6 4 0,-6-2 0,0 3 0,0-2 0,0-2 0,0 0 0,0 0 0,2-1 0,2 2 0,-2-2 0,-2 2 0,0-2 0,0 8 0,6-7 0,-6 5 0,5-13 0,-5 3 0,0-3 0,0-1 0,0-1 0,0 1 0,5-6 0,-5 2 0,9-8 0,-1 2 0,2-11 0,-1 9 0,4-21 0,-13 25 0,16-23 0,-14 23 0,6-13 0,-2 18 0,-6-12 0,6 11 0,-6-12 0,0 13 0,0-9 0,0 10 0,0-2 0,0 4 0,2 0 0,1 0 0,-1-1 0,-2-1 0,0 3 0,0-1 0,0-1 0,0 1 0,0 0 0,0 0 0,0 0 0,0 0 0,0 0 0,0 0 0,6 0 0,-6-2 0,6 2 0,-6-1 0,2 1 0,0 0 0,7 1 0,-4-3 0,4 1 0,-5-1 0,8 2 0,-7-2 0,0 2 0,6-2 0,-9 2 0,12-2 0,-5 0 0,1 1 0,1-1 0,-3 2 0,-2 0 0,4-2 0,3 2 0,-1-1 0,1 4 0,-8-3 0,4 2 0,-7-2 0,6-1 0,-3 1 0,3 1 0,-2-2 0,4 4 0,-10-4 0,9 3 0,-4-4 0,6 2 0,-5 0 0,2 0 0,-3 0 0,0-1 0,4-1 0,-5 0 0,7 1 0,-5-1 0,2-1 0,-2 3 0,2-2 0,-3 2 0,3-2 0,-6 2 0,6 0 0,-2-2 0,5 0 0,-6-1 0,-2 3 0,-3 0 0,0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7:23:57.427"/>
    </inkml:context>
    <inkml:brush xml:id="br0">
      <inkml:brushProperty name="width" value="0.07938" units="cm"/>
      <inkml:brushProperty name="height" value="0.07938" units="cm"/>
      <inkml:brushProperty name="color" value="#FB6601"/>
    </inkml:brush>
  </inkml:definitions>
  <inkml:trace contextRef="#ctx0" brushRef="#br0">0 608 24575,'0'-6'0,"0"1"0,0 0 0,5-1 0,-5 1 0,3-1 0,-3 1 0,5 0 0,1-1 0,-4 4 0,4-4 0,-6 1 0,2 2 0,1-2 0,2 0 0,-2 2 0,5-2 0,-8-1 0,3 1 0,-3 2 0,0-2 0,0 0 0,5 2 0,-5-2 0,6-1 0,-6 1 0,0 2 0,0-2 0,0-1 0,2 1 0,-2 0 0,8-3 0,-5 5 0,0-2 0,-3-1 0,0 4 0,0-4 0,0 1 0,0 2 0,2-2 0,4-6 0,-1 6 0,3-9 0,-8 9 0,8-6 0,-8 6 0,5-6 0,-2 6 0,0-3 0,-1 3 0,-2-3 0,0 2 0,0-2 0,0 3 0,3-6 0,0 8 0,5-7 0,-8 4 0,8-2 0,-8 3 0,5 0 0,-5-1 0,0 1 0,0 2 0,0-5 0,0 3 0,0 0 0,3-4 0,-3 4 0,5 0 0,-5-1 0,0 1 0,0-3 0,0 3 0,0 2 0,3-2 0,-3-1 0,5-2 0,-5 0 0,0 3 0,0 0 0,0-1 0,3 1 0,0-1 0,5-4 0,-8 4 0,2-2 0,-2 3 0,0 0 0,0 2 0,6-5 0,-6 3 0,2-3 0,-2 0 0,0 2 0,0-2 0,0 6 0,0-4 0,0 1 0,6-1 0,-1 6 0,-2-2 0,2 4 0,-10 4 0,2 2 0,-2 0 0,-1 0 0,6 3 0,0-3 0,0 8 0,0-8 0,0 5 0,0-8 0,0 6 0,0-3 0,0 3 0,0-3 0,0 3 0,0 2 0,0-2 0,0 2 0,0-5 0,0-3 0,0 4 0,0-7 0,0 4 0,0-1 0,0 0 0,0 3 0,0 0 0,0 3 0,0-3 0,0 0 0,0-3 0,0 6 0,0-6 0,0 9 0,0-6 0,0 0 0,0-5 0,0 7 0,0-4 0,0 4 0,0-7 0,0 8 0,0-6 0,6 6 0,-6-3 0,5 3 0,-5-1 0,3 1 0,-3-6 0,5 6 0,-5-6 0,0 6 0,3-3 0,-1 3 0,1-6 0,-3 6 0,0-6 0,3 6 0,-1-6 0,1 6 0,3-6 0,-6 3 0,8-2 0,-8-4 0,5 4 0,-5 2 0,3-3 0,-3 9 0,8-9 0,-6 3 0,1-3 0,-3 1 0,0-1 0,0 6 0,0-6 0,0 6 0,0-3 0,3 2 0,-1-1 0,1-1 0,-3-3 0,0 3 0,0-3 0,0 6 0,5-6 0,-5 9 0,3-9 0,2 6 0,-5-6 0,3 0 0,-3 1 0,0-1 0,0 1 0,0 2 0,0-3 0,0 3 0,0-3 0,0 1 0,0 2 0,0-6 0,0 4 0,0-1 0,0-2 0,0 7 0,0-1 0,0 1 0,0-7 0,0 2 0,0 1 0,0-4 0,0 4 0,0-1 0,0-2 0,0 2 0,5 0 0,-5-2 0,8 2 0,-8 1 0,6-4 0,-4 4 0,1-1 0,0 0 0,-3-2 0,0 3 0,0-1 0,0 0 0,0 1 0,2 2 0,1-3 0,0 0 0,2 3 0,-5-2 0,8-1 0,-8 0 0,6-2 0,-6 2 0,0 3 0,0-5 0,0 5 0,0-2 0,2-4 0,-2 4 0,6 2 0,-6-3 0,2 6 0,1-6 0,0 3 0,-3-3 0,0 3 0,0-5 0,0 2 0,0 1 0,0-4 0,0 4 0,0-1 0,0-2 0,0 2 0,0-5 0,0-2 0,0-4 0,2-2 0,1 0 0,0 5 0,-3-5 0,0 3 0,0-3 0,0 0 0,0-5 0,0 5 0,0-3 0,5 3 0,-5 2 0,3-7 0,-3 8 0,5-9 0,0 9 0,-2-6 0,2 6 0,-5 0 0,0-1 0,3 1 0,0 0 0,2-3 0,0-1 0,1-1 0,-3 4 0,2-2 0,-5 3 0,8 2 0,-8-2 0,5 0 0,-2-6 0,0 3 0,2-3 0,-2 3 0,5 0 0,-8 3 0,8-3 0,-8 2 0,2 4 0,-2-6 0,6 0 0,-6 0 0,5-6 0,-2 9 0,-3-6 0,5 6 0,-2-1 0,2-2 0,3 3 0,-2-6 0,-4 6 0,-2 0 0,0-3 0,6 5 0,-6-5 0,8 0 0,-8 0 0,5 5 0,-5-7 0,0 4 0,0-5 0,0 6 0,0-3 0,3 3 0,-1-6 0,4 6 0,-4-6 0,1 6 0,-3-6 0,0 6 0,0-3 0,5 2 0,-5 1 0,3-1 0,-3-2 0,5 6 0,-5 2 0,6 0 0,-6 5 0,0 3 0,0-3 0,0 1 0,2 7 0,4-5 0,4 11 0,-4-11 0,2 8 0,-8-11 0,8 9 0,-5-6 0,-1 5 0,-2-7 0,0 2 0,0-6 0,3 9 0,0-6 0,-1 6 0,-2-6 0,0 1 0,0-1 0,0-2 0,6 2 0,-6 0 0,2 4 0,-2-1 0,0-3 0,0 0 0,0-2 0,0 2 0,0 1 0,0-4 0,0 4 0,0-1 0,0-2 0,0 2 0,0 0 0,0 1 0,0-4 0,0 4 0,0-1 0,-2-2 0,2 2 0,-6 1 0,6-4 0,0 4 0,0-1 0,0-2 0,0 2 0,0-5 0,0-8 0,0 0 0,0-5 0,0 7 0,0-5 0,0 3 0,0-2 0,6-4 0,-4 4 0,6-4 0,0-2 0,-2-8 0,-1 8 0,-2-3 0,5 6 0,-6 2 0,9-5 0,-11 13 0,6-7 0,-6-4 0,0-2 0,0 3 0,0 0 0,0 7 0,2-5 0,-2 6 0,8-6 0,-5 6 0,5 0 0,-8-1 0,3-2 0,-3 0 0,8-2 0,-6 4 0,9-4 0,-11 4 0,5 1 0,-2-1 0,0 1 0,-1 2 0,1-2 0,0 0 0,-1-1 0,-2 1 0,0-3 0,0 3 0,0-3 0,0 5 0,0-2 0,0-1 0,0 1 0,0 2 0,0-2 0,0-1 0,0 1 0,6-6 0,-4 3 0,4-2 0,-1 4 0,-5 1 0,0 2 0,0-5 0,0 0 0,0 3 0,0-3 0,0 3 0,0-1 0,3-2 0,-3 3 0,5-3 0,-5 5 0,0-5 0,3 3 0,0-9 0,2 9 0,-2-8 0,-1 7 0,-2-4 0,0 4 0,0-2 0,0 5 0,6-7 0,-6 4 0,2-4 0,-2 4 0,0-4 0,6 4 0,-1-4 0,-2 7 0,5-5 0,-6 3 0,1-1 0,-3 1 0,3-3 0,-1 2 0,1-2 0,2 3 0,-5 0 0,3-1 0,2 1 0,-5 0 0,6-1 0,-6 4 0,2-4 0,-2 1 0,6 2 0,-3-2 0,2 0 0,0 2 0,-2-3 0,-3 1 0,5 0 0,-5-1 0,3 4 0,-3 4 0,0 6 0,0 6 0,0-6 0,0 5 0,0-5 0,0 8 0,0-2 0,0 2 0,0-3 0,5-2 0,-5-6 0,3 3 0,-3 0 0,0 3 0,0-3 0,0 3 0,0-6 0,0 3 0,0-5 0,0 5 0,0-6 0,0 7 0,0-1 0,0 2 0,0-4 0,0 7 0,0-8 0,0 9 0,0-9 0,0 6 0,0-6 0,5 3 0,-5-2 0,6 2 0,-6-3 0,0 6 0,0-1 0,0 6 0,0-5 0,0 0 0,0-6 0,0 3 0,0 0 0,0 3 0,0-3 0,0 3 0,0-6 0,0 6 0,0-6 0,0 3 0,0-3 0,0 1 0,0 2 0,0 3 0,0-3 0,0 0 0,0-3 0,0 6 0,0-6 0,0 6 0,0-9 0,0 4 0,0-1 0,0-2 0,0 2 0,0 0 0,0-2 0,0 3 0,0-1 0,0-2 0,0 2 0,0 0 0,0 1 0,0-1 0,2 3 0,-2-3 0,6 3 0,-6-5 0,0 5 0,0-3 0,0 1 0,0-1 0,2 3 0,1-2 0,0 7 0,-3-8 0,2 6 0,1-6 0,0 6 0,-3-6 0,0 3 0,0-5 0,0 5 0,0-3 0,0 9 0,0-9 0,0 9 0,0-6 0,0 0 0,0 0 0,0-6 0,0 4 0,0-1 0,0-2 0,0 7 0,0-4 0,0 2 0,5-5 0,-5 2 0,3 0 0,-3 1 0,0-4 0,0 4 0,0-1 0,0-2 0,0 2 0,0 0 0,0-2 0,0 5 0,0-3 0,0 1 0,0-1 0,0-2 0,0 2 0,0 0 0,0-2 0,0 3 0,0-1 0,0 0 0,0-2 0,0 2 0,0 1 0,0-4 0,0 4 0,0-6 0,-3 0 0,3-8 0,-5 5 0,5-5 0,0 0 0,0 3 0,8-9 0,5 1 0,1 2 0,-1-2 0,-10 2 0,2 6 0,-5-3 0,8 2 0,0-4 0,0-1 0,5 0 0,-7 6 0,2-3 0,-8 5 0,8-5 0,-3 3 0,-2-1 0,2 1 0,-2 0 0,0-1 0,2-2 0,-2 3 0,-1-3 0,4 2 0,-6 4 0,8-6 0,-8 2 0,5 1 0,-2 0 0,-3 2 0,8 0 0,-6-2 0,4 0 0,-4-1 0,6 1 0,1 0 0,-4-1 0,6-4 0,-6 7 0,3-8 0,0 3 0,5-3 0,-5 6 0,3-6 0,-6 9 0,1-4 0,-1 4 0,-2-4 0,2 1 0,1-3 0,-4 5 0,6-5 0,-5 3 0,2-1 0,1 4 0,2-9 0,-3 8 0,3-7 0,-3 4 0,3-2 0,-2 6 0,2-9 0,-8 6 0,8-3 0,-8 2 0,5 4 0,-2-4 0,-3 1 0,5-1 0,-2 1 0,2-3 0,1 3 0,-4-3 0,-2 8 0,0 5 0,0 3 0,0 3 0,6 2 0,-4-7 0,6 15 0,-5-13 0,5 11 0,-5-14 0,5 11 0,-8-11 0,5 9 0,-5-6 0,0 5 0,0-7 0,0 7 0,3-8 0,-1 6 0,1-6 0,0 1 0,0-1 0,-1 6 0,-2-6 0,0 9 0,0-12 0,0 6 0,0-2 0,6-4 0,-6 4 0,2-1 0,-2-2 0,0 2 0,6 0 0,-6 1 0,5 2 0,-5-3 0,3 3 0,-3-2 0,8-1 0,-6 0 0,1 1 0,-3-1 0,0 0 0,3-2 0,-1 2 0,1 1 0,-3-1 0,0 0 0,5 1 0,-5-1 0,3 3 0,-3-5 0,0 5 0,0-3 0,0-2 0,0 2 0,0 1 0,0-4 0,0 4 0,0-1 0,0-2 0,0 2 0,0 0 0,0-2 0,0 2 0,0-5 0,0-5 0,0-6 0,5-7 0,-2 2 0,2-1 0,-5-1 0,0 12 0,0-12 0,6 7 0,-4-13 0,4 8 0,-1-8 0,1 8 0,7-11 0,-5 11 0,-3 0 0,-5 8 0,0-3 0,0 6 0,0-6 0,0 6 0,0-6 0,0 6 0,3-9 0,-3 9 0,8-3 0,-5 2 0,-1 1 0,-2 2 0,0-2 0,3-3 0,0 3 0,5-1 0,-8 1 0,2 2 0,-2-2 0,0-3 0,0 5 0,0-5 0,0 3 0,0 2 0,0-2 0,0-1 0,0 4 0,0-4 0,0 1 0,0 0 0,0-1 0,6-2 0,-6 6 0,5-6 0,-5 2 0,0-2 0,0 3 0,3-6 0,-3 6 0,8-6 0,-6 6 0,4-3 0,-3 2 0,-1 1 0,-2 0 0,0-3 0,0 2 0,6-2 0,-4 0 0,4 0 0,-1 3 0,-5-1 0,3 1 0,-3-6 0,8 6 0,-6-6 0,1 6 0,-3 0 0,0-1 0,3 1 0,-1 2 0,1-5 0,-3 3 0,0 0 0,0-1 0,0 1 0,0-1 0,5-2 0,-5 6 0,3-6 0,-3 2 0,0 1 0,0-3 0,5 5 0,-5-2 0,6 2 0,-6-2 0,0 0 0,2-3 0,-2 0 0,6 2 0,-6 1 0,0 2 0,0-2 0,0-3 0,2 2 0,-2-4 0,6 4 0,-6-2 0,0 3 0,0 2 0,0-5 0,0 3 0,0 0 0,0 5 0,0 5 0,0 0 0,0 9 0,0-9 0,0 8 0,0-5 0,0 8 0,2-8 0,1 3 0,0-3 0,-3 0 0,0-2 0,0-1 0,0 0 0,0-2 0,0 2 0,0 3 0,0-2 0,0 4 0,0-4 0,0 2 0,0-3 0,0 3 0,0-2 0,0 4 0,0-4 0,0 7 0,0-8 0,0 6 0,0-6 0,0 3 0,0-2 0,0-1 0,0 0 0,0 1 0,0-1 0,0 3 0,0-5 0,0 5 0,0-3 0,0 6 0,0-6 0,0 3 0,0-2 0,0 2 0,0-3 0,0 6 0,0-3 0,0 0 0,0-5 0,0 7 0,0-4 0,0 2 0,0-3 0,0 8 0,0-5 0,0 11 0,0-13 0,0 4 0,0-7 0,0 10 0,0-5 0,0 6 0,0-9 0,0 6 0,0-6 0,0 3 0,0-3 0,0 6 0,0-5 0,0 4 0,0-4 0,0 2 0,0-6 0,0 6 0,0-2 0,0 4 0,0-4 0,0 4 0,0-4 0,0 2 0,0 0 0,0 0 0,0-3 0,0 3 0,0-2 0,0 2 0,0-3 0,0 3 0,0-5 0,0 2 0,0 3 0,0 0 0,0 0 0,0 3 0,0-6 0,0 3 0,0 0 0,0 0 0,0-2 0,0 2 0,0-6 0,0 4 0,0-1 0,0 0 0,0 1 0,0 5 0,0-6 0,0 6 0,0-6 0,0 0 0,0 3 0,0 0 0,0 0 0,0 0 0,0-2 0,0-1 0,0 0 0,0 3 0,0-5 0,0 3 0,0-1 0,0-2 0,0 2 0,0 0 0,0-2 0,0 0 0,5-9 0,-5 1 0,3-3 0,5-3 0,-5 3 0,7 0 0,-10 3 0,8-3 0,-2 0 0,-1 2 0,-2-2 0,2 6 0,-5-4 0,8 1 0,-3-3 0,6-5 0,-5 4 0,7-4 0,-13 8 0,8-6 0,-8 3 0,5 0 0,-5 3 0,0-1 0,0 1 0,0 0 0,0-1 0,0-2 0,3 0 0,-3 0 0,5 3 0,-5-1 0,3 1 0,0 2 0,-1-2 0,1-3 0,0 3 0,5-6 0,-8 6 0,2-3 0,4 2 0,-6-2 0,8 3 0,-3-9 0,9 1 0,-6-3 0,2 8 0,-7 3 0,0 2 0,-1-5 0,1-3 0,0 3 0,-3-3 0,0 6 0,0 2 0,0-5 0,5 3 0,-2-6 0,2 3 0,0 3 0,-2 0 0,-3-3 0,5 0 0,-2 2 0,-3 1 0,5-1 0,-5 4 0,0-4 0,3 1 0,0 5 0,-1 0 0,-2 11 0,0-3 0,0 3 0,0-6 0,0 6 0,0-3 0,6 8 0,-4-8 0,4 10 0,-6-10 0,0 6 0,0-3 0,0 10 0,3-5 0,-1 8 0,1-13 0,-3 8 0,0-14 0,0 8 0,0-5 0,0 0 0,0 0 0,3 3 0,-1 0 0,6 2 0,-8-10 0,8 10 0,-8-7 0,3 7 0,-3-8 0,0 1 0,0 2 0,0 2 0,0-2 0,5 3 0,-5-5 0,6-4 0,-6 4 0,0-1 0,0 0 0,0 3 0,2-2 0,4 4 0,-1-4 0,-2 4 0,-3-4 0,0 2 0,2-3 0,1 3 0,5-5 0,-8 0 0,3-1 0,-3-2 0,5-2 0,0-6 0,6-3 0,-5 3 0,12-6 0,-15 6 0,21-10 0,-19 10 0,11-11 0,1 5 0,-7 4 0,9-9 0,-8 6 0,2-1 0,3-10 0,-5 16 0,0-11 0,-3 14 0,-6-6 0,4 6 0,4-11 0,-4 8 0,2-8 0,2 8 0,-7 2 0,5-2 0,-3 0 0,1 0 0,2-2 0,-8 4 0,8-2 0,-8 6 0,8-6 0,-3 2 0,-2-2 0,5 3 0,-5-1 0,-1 1 0,4 0 0,-6-1 0,2 1 0,4 0 0,-6-1 0,8-2 0,-8 3 0,5 0 0,-2-3 0,-3 2 0,8-4 0,-6 4 0,1-2 0,5 0 0,-5 3 0,8-3 0,-11 2 0,5 1 0,-5 2 0,0-2 0,3 0 0,-3 2 0,5-2 0,-5 5 0,0 8 0,0 0 0,0 5 0,0 3 0,0-8 0,0 14 0,5-9 0,-5 3 0,6 3 0,-6-14 0,0 14 0,0-11 0,0 11 0,8 2 0,-8 0 0,5 6 0,-5-13 0,5 7 0,-5-13 0,3 5 0,-3-7 0,5 4 0,1-2 0,2 3 0,-6-5 0,12 7 0,-14-8 0,13 11 0,-10-10 0,2 2 0,3-3 0,0 6 0,-2-3 0,7 3 0,-10-9 0,7 9 0,-2-6 0,-2 6 0,-4-6 0,1 3 0,0-2 0,5 2 0,-8 0 0,8 0 0,-8-3 0,5 3 0,-2-5 0,-3 5 0,5-3 0,-2-2 0,0 2 0,7 3 0,-10-2 0,8 2 0,-2-3 0,-6 0 0,5-2 0,-2 5 0,-3-3 0,5 1 0,-5-1 0,3 1 0,-3-6 0,5-3 0,-5-3 0,0-7 0,0 8 0,0-17 0,0 9 0,0-6 0,0 6 0,0-3 0,0 2 0,0 1 0,0-3 0,0 11 0,0-9 0,0-2 0,0 3 0,0-6 0,0 6 0,0-1 0,0 1 0,0 5 0,0-6 0,0 6 0,0-5 0,0-3 0,0 5 0,0-13 0,0 16 0,0-8 0,0 8 0,0-8 0,0 8 0,0-5 0,0 7 0,0-7 0,0 5 0,0-14 0,0 17 0,0-11 0,0 8 0,0-5 0,0 5 0,0-3 0,3 3 0,2-6 0,1 6 0,-4-10 0,-2 12 0,0-4 0,0 4 0,0-7 0,0 5 0,0-6 0,0 9 0,0 0 0,0-1 0,0-2 0,0 3 0,0-6 0,0 6 0,0-3 0,0 3 0,0-1 0,0 1 0,0 0 0,0-4 0,0 4 0,0 0 0,0-1 0,0 1 0,0-3 0,0 0 0,0 0 0,0 3 0,0-6 0,0 6 0,0-11 0,0 10 0,0-31 0,0 23 0,0-23 0,0 26 0,0-8 0,0 9 0,0-6 0,0 5 0,0 0 0,0 6 0,0 0 0,0 5 0,0 2 0,0 36 0,0-20 0,0 23 0,0 4 0,0-7 0,0 31 0,0-39 0,0 18 0,0-32 0,0 59 0,0-32 0,0 23 0,6-36 0,2-9 0,0-7 0,-3 2 0,-5-8 0,3 5 0,-3-2 0,5 5 0,-5-11 0,3 6 0,-1-6 0,4 6 0,-4-6 0,6 3 0,-8-5 0,3 5 0,-3 6 0,0-4 0,5 4 0,-5-9 0,11 8 0,-11-7 0,11 7 0,-11-8 0,8 9 0,-5-9 0,5 9 0,-6-12 0,1 9 0,-3-3 0,0 3 0,0-6 0,0 0 0,0 3 0,5-5 0,-5 2 0,3 1 0,2-3 0,-5 2 0,6 3 0,-6-3 0,2 6 0,-2-8 0,6 2 0,-6 0 0,2-2 0,1 2 0,0 1 0,-1-1 0,1 0 0,5 1 0,-8-1 0,8-2 0,-8 2 0,6-2 0,-6 0 0,0 2 0,2 0 0,-2 1 0,8 2 0,-5-6 0,0 6 0,-1-2 0,1-1 0,0-8 0,-3 1 0,5-6 0,-5 0 0,3 2 0,2-4 0,-5 2 0,5-3 0,6-3 0,0-4 0,2-1 0,-2-5 0,-8 10 0,2-4 0,0 12 0,3-7 0,-8 5 0,8-3 0,-8 3 0,8-2 0,-8 4 0,8-5 0,-2 6 0,-1-3 0,-2 3 0,-3-1 0,0 1 0,0 0 0,0 2 0,0-2 0,0-1 0,0 4 0,0-4 0,0 1 0,0 0 0,5 2 0,-5-2 0,8-1 0,-8 3 0,3-5 0,2 0 0,-5 3 0,5-3 0,-2 3 0,3-6 0,2 8 0,0-7 0,-3 4 0,3-2 0,-8 3 0,8-3 0,-8 0 0,8 2 0,-3 1 0,3-6 0,-2 6 0,-4-3 0,4 0 0,-6 3 0,8-3 0,-8 2 0,8 1 0,-5 0 0,2-1 0,-2 4 0,-1-4 0,-2 1 0,0 2 0,0-2 0,6-1 0,-6-2 0,2 3 0,4-6 0,-6 6 0,5 0 0,-5-1 0,0 1 0,0 0 0,0-1 0,0 1 0,0-6 0,0 6 0,0-3 0,0 2 0,0 1 0,0 0 0,0-3 0,0 2 0,-5-4 0,5 4 0,-8-4 0,5 4 0,0-2 0,3 5 0,0-2 0,0-3 0,0 3 0,0-1 0,0 1 0,0 0 0,0-1 0,0-2 0,-2 6 0,-1-4 0,0 1 0,3 2 0,0 1 0,0 4 0,0 6 0,0 0 0,0-2 0,0 2 0,0-3 0,0 3 0,0-3 0,0 3 0,3 0 0,0 3 0,-1 0 0,-2-3 0,0-3 0,0 1 0,0 2 0,0-3 0,0 0 0,0 3 0,0-2 0,0 4 0,0-4 0,3 5 0,0-6 0,-1 3 0,-2-3 0,0 3 0,0 0 0,0 3 0,0-3 0,0 5 0,0-7 0,0 13 0,0-11 0,0 2 0,0-2 0,0 0 0,0 0 0,0 3 0,0-6 0,0 6 0,0-3 0,0 8 0,0-10 0,0 10 0,0-11 0,6 8 0,-6-7 0,2 2 0,-2-6 0,0 6 0,0-2 0,6 2 0,-6-3 0,5 3 0,-5-2 0,3-1 0,-3 0 0,5 1 0,-5-1 0,0 3 0,0-5 0,0 2 0,3 0 0,-1-2 0,1 2 0,0 1 0,-1-4 0,1 4 0,-3-1 0,5-2 0,-2 5 0,2-3 0,1 1 0,-6-1 0,0 0 0,5 1 0,-2-1 0,8 0 0,-9-2 0,1 0 0,-3 2 0,0-2 0,0 2 0,5 0 0,-5 6 0,3-3 0,2-2 0,-5-1 0,3-5 0,-3 5 0,0 1 0,0-1 0,5-2 0,-5 2 0,6 0 0,-6-2 0,0 2 0,2 1 0,-2-4 0,6 4 0,-6-1 0,0-2 0,0 2 0,0 0 0,0-2 0,0 3 0,0-1 0,0 0 0,0-2 0,0 2 0,0 1 0,0-4 0,0 4 0,0-1 0,0-2 0,0 2 0,0-5 0,-6 0 0,6-5 0,-2 5 0,2-11 0,0 8 0,0-10 0,0 5 0,0-3 0,0 6 0,0-1 0,0-10 0,0 8 0,0-16 0,0 16 0,0-5 0,0 5 0,0 0 0,2 2 0,-2 1 0,6 0 0,-4-6 0,1 6 0,2-6 0,-2 6 0,0-1 0,-3-2 0,8-2 0,-6 2 0,7-3 0,-7 3 0,4-3 0,2 3 0,-3-3 0,3 3 0,-8 0 0,3-2 0,2-4 0,-5 3 0,11-7 0,-11 10 0,5-11 0,-5 14 0,0-11 0,0 10 0,0-2 0,0 3 0,5-6 0,-5 6 0,8-11 0,-8 10 0,6-7 0,-6 8 0,2-3 0,4 0 0,-1 0 0,-2-3 0,0 3 0,2 0 0,0 2 0,3 1 0,-8-3 0,8 3 0,-2-6 0,-4 6 0,4-3 0,-6 5 0,2-5 0,4 3 0,-1-6 0,-2 5 0,-3-4 0,0 4 0,5-12 0,-2 10 0,7-16 0,-7 18 0,2-13 0,-5 14 0,0-6 0,6 1 0,-6-6 0,5 2 0,3-5 0,-5 14 0,5-6 0,-8 6 0,0 0 0,0-1 0,0 1 0,3-3 0,2-3 0,0 3 0,-2-2 0,-3 4 0,0-2 0,0 3 0,0-1 0,0 1 0,0-3 0,3 3 0,-1-6 0,6 3 0,-8 3 0,3-3 0,2 2 0,-5 4 0,6-4 0,-4 1 0,4 2 0,2-2 0,-3-1 0,-2 1 0,2-3 0,-2 0 0,2 0 0,3 0 0,-8 5 0,8-2 0,-5 0 0,0 2 0,-1-5 0,1 3 0,5-3 0,-8 2 0,3 1 0,2-1 0,-5 1 0,5 2 0,-2-2 0,2 0 0,-2-1 0,2 4 0,-5-4 0,0 1 0,0 5 0,0 3 0,0 5 0,0 0 0,0 0 0,0-3 0,0 0 0,0 1 0,0 15 0,0-10 0,0 13 0,0-19 0,0 1 0,3-1 0,0 8 0,5-4 0,-8 4 0,3-8 0,-3 3 0,0-5 0,0 10 0,0-7 0,0 15 0,0-13 0,0 11 0,0-11 0,0 3 0,0-6 0,5 3 0,-5-3 0,11 11 0,-9-8 0,6 8 0,-5-7 0,0 9 0,-1-4 0,-2 7 0,0-5 0,0-3 0,0-4 0,0 1 0,0 4 0,3-1 0,0 0 0,-1-2 0,-2-6 0,6 6 0,-4-3 0,9 6 0,-8-6 0,5 2 0,-6-4 0,9 12 0,-8-10 0,8 19 0,-11-16 0,0 10 0,0-10 0,2 2 0,1-5 0,8-2 0,-9-1 0,9 9 0,-11-9 0,5 8 0,-2-5 0,-3 3 0,5-6 0,-5 3 0,3 3 0,0-6 0,-1 6 0,-2-6 0,0 1 0,0 2 0,0-3 0,0 6 0,6 2 0,-1-5 0,0 6 0,1-6 0,-6 2 0,0-4 0,0-1 0,0-2 0,0 5 0,0-3 0,0 1 0,0 4 0,0-2 0,3 8 0,-1-10 0,1 2 0,-3-3 0,0 0 0,0 6 0,3-3 0,-1 0 0,6-2 0,-8-4 0,3 1 0,-3 2 0,0 1 0,5-4 0,-5 4 0,6-1 0,-6-2 0,0 2 0,2 0 0,4-2 0,-1 2 0,-2 1 0,-1-4 0,1 1 0,5-3 0,-8 6 0,3-9 0,2 3 0,-5-6 0,11-4 0,-11 2 0,11-11 0,-9 11 0,9-13 0,-6 13 0,6-11 0,-6 11 0,-2-3 0,0 6 0,-1-6 0,6 3 0,-8-8 0,3 11 0,-3-9 0,0 9 0,0-9 0,0 6 0,0 0 0,0 0 0,0 3 0,0 2 0,5-5 0,-2 3 0,8-11 0,-3 8 0,0-11 0,-3 11 0,-2-8 0,-3 11 0,5-11 0,-5 8 0,3-6 0,-3 9 0,0-3 0,0 2 0,5-2 0,1 3 0,2-3 0,-3 3 0,0-1 0,-2 1 0,0 0 0,2 2 0,-2-2 0,2-1 0,0 4 0,-5-4 0,0 1 0,3 2 0,-3-2 0,8-1 0,-5 1 0,2 2 0,-2-2 0,0 0 0,2 2 0,-2-2 0,7-1 0,-2 1 0,0 0 0,0-1 0,-2 1 0,2 0 0,-8-1 0,8 4 0,-8 2 0,5 2 0,-2 4 0,-3-1 0,5 3 0,-5-3 0,6 11 0,-6-10 0,8 10 0,-8-11 0,0 6 0,0 2 0,0-2 0,0 2 0,0-7 0,0 4 0,0 1 0,0-3 0,0 3 0,0-8 0,0 15 0,0-10 0,0 11 0,0-11 0,0 5 0,0-7 0,0 4 0,2-1 0,-2-1 0,6 0 0,-4 8 0,-2-8 0,6 8 0,-6-3 0,2-5 0,1 6 0,0-9 0,-3 0 0,0 1 0,0-1 0,0 3 0,0-3 0,0 9 0,0-9 0,0 6 0,0-6 0,0 0 0,0 1 0,0-1 0,0-2 0,0 2 0,0 3 0,0-2 0,0 4 0,0-4 0,0 2 0,0-6 0,0 6 0,0-2 0,0 2 0,0-3 0,5 3 0,-5-2 0,3-1 0,-3 0 0,0-2 0,0 2 0,0 1 0,5-4 0,-5-2 0,3 0 0,-3-8 0,0-2 0,0 2 0,8-22 0,0 3 0,10-37 0,-7 19 0,5-17 0,-5 8 0,2 20 0,-5-6 0,0-1 0,-5 23 0,5-39 0,-3 36 0,4-30 0,4 30 0,-8-3 0,6 5 0,-3 3 0,0 2 0,-3-12 0,-5 18 0,0-16 0,0 13 0,0-3 0,6 1 0,-6 8 0,5-11 0,-5 5 0,0 3 0,0-8 0,0 11 0,0-14 0,0 13 0,0-12 0,0 10 0,5 0 0,-5 2 0,6-4 0,-6 4 0,2-2 0,-2 3 0,6 2 0,-6-2 0,0-1 0,2 4 0,-2-6 0,6 2 0,-6 1 0,0 0 0,0-1 0,0 4 0,3-4 0,-1 1 0,1-6 0,2 6 0,-5-8 0,3 10 0,-3-2 0,0-1 0,0 6 0,0 6 0,5-1 0,-5 3 0,11 3 0,-8-6 0,13 16 0,-16-15 0,8 10 0,-3-3 0,3 1 0,5 15 0,-7-8 0,15 28 0,-10-15 0,5 9 0,3 3 0,2 5 0,6 18 0,-16-45 0,-1 6 0,-10-20 0,6 17 0,-1-19 0,-5 6 0,8-4 0,-8 4 0,5-6 0,-5-3 0,0 3 0,0 3 0,0-3 0,3 3 0,0-6 0,-1 3 0,1-3 0,2 6 0,1-6 0,-3 3 0,2-2 0,-5 2 0,5-3 0,-2 6 0,-3 2 0,5-2 0,-5 0 0,0-3 0,3 0 0,0 2 0,-1-2 0,1 3 0,2-6 0,1 9 0,2-9 0,-3 6 0,-2-6 0,5 1 0,-8 2 0,5-3 0,-5 0 0,0 1 0,0-1 0,0-2 0,3 2 0,-1 0 0,1 1 0,-3-1 0,0 0 0,0 1 0,0-1 0,0-2 0,0 2 0,6 1 0,-6-4 0,8 4 0,-8-1 0,2 0 0,-2-2 0,0 2 0,0 1 0,0-4 0,0 4 0,0-1 0,0-2 0,0 2 0,0 0 0,0-2 0,0 2 0,0 1 0,0-3 0,0-1 0,0-7 0,0-1 0,6-7 0,-6 8 0,5-6 0,-5 6 0,5-9 0,-5 4 0,11-4 0,-11 4 0,5 1 0,6-15 0,-8 14 0,10-20 0,-8 22 0,9-5 0,-9 5 0,9-11 0,-9 14 0,0-9 0,-2 9 0,-3-3 0,0 0 0,0-3 0,5 6 0,-5-6 0,6 6 0,-6-3 0,0 2 0,2 1 0,-2 0 0,8 2 0,0-8 0,0 3 0,-2-2 0,-6 7 0,5-5 0,-5 3 0,5-1 0,-5 1 0,0 2 0,0-2 0,0-1 0,0 1 0,0-3 0,0 3 0,0-3 0,0 0 0,0 5 0,0-5 0,0 3 0,0-1 0,0 1 0,0 0 0,0-4 0,0 4 0,0 0 0,0-1 0,0 1 0,0 2 0,0-2 0,0 0 0,0 5 0,0 2 0,3 4 0,-3-1 0,6 0 0,-4 1 0,4-4 0,-1 6 0,-2-2 0,2 2 0,-5-3 0,8 3 0,0 0 0,-3 0 0,11 8 0,-10-8 0,7 8 0,-10-10 0,10 7 0,-13-7 0,11 4 0,-6-7 0,1 5 0,2-3 0,0 6 0,-3-6 0,6 6 0,-3 2 0,0-5 0,0 3 0,-6-3 0,-2-2 0,0 2 0,0 0 0,3 5 0,0 0 0,0 1 0,-3-6 0,0 0 0,0-3 0,5 9 0,-2-6 0,2 2 0,0-4 0,-2 4 0,-3-4 0,5 4 0,-5-4 0,0 2 0,3-3 0,2 1 0,1-1 0,-4 0 0,-2 1 0,0-4 0,0 6 0,0-2 0,0 2 0,0-3 0,0 0 0,0 1 0,0-4 0,0 4 0,0-1 0,0 0 0,0-2 0,0 3 0,6-1 0,-6-2 0,2 2 0,-2 0 0,6-2 0,-6-3 0,8-3 0,-8-2 0,5-3 0,-2 5 0,-1-5 0,4 3 0,-3 2 0,5-5 0,-6 3 0,9-9 0,-8 9 0,5-6 0,-6 6 0,9-6 0,-6 3 0,11-5 0,-10 5 0,4-3 0,-4 6 0,2-6 0,-3 3 0,3 0 0,-8 3 0,11-6 0,-8 3 0,7-3 0,-4 6 0,2-6 0,2 6 0,-2-6 0,0 6 0,1-3 0,-4 5 0,6-8 0,-6 3 0,8-2 0,-7 4 0,2-5 0,-6 6 0,6-8 0,3 7 0,-8-2 0,5 0 0,-3 0 0,3-2 0,0-4 0,-2 6 0,2 0 0,-3 3 0,0-3 0,-2 2 0,0-2 0,-1 3 0,9-3 0,-8 3 0,5-3 0,-8 2 0,0 1 0,0 0 0,0-1 0,0-2 0,0 3 0,0-1 0,0-2 0,0 3 0,0 0 0,0-1 0,0-2 0,0 3 0,0 0 0,0-1 0,0 1 0,0-3 0,0 3 0,0 2 0,0-2 0,0-1 0,0 4 0,0-1 0,0 6 0,0 2 0,0 3 0,0-3 0,0 1 0,0 4 0,0 1 0,0 10 0,0 1 0,0 5 0,0-14 0,5 6 0,0-1 0,9 4 0,-6 5 0,0-9 0,-8-4 0,8-4 0,-3-2 0,6 11 0,-3-8 0,0 5 0,-5-8 0,-1 3 0,4-6 0,2 8 0,-3-10 0,3 8 0,-8-6 0,8 6 0,-2-3 0,2 3 0,-3-6 0,3 0 0,-8 1 0,5-1 0,-5-2 0,0 2 0,0 0 0,3 1 0,2 2 0,-2-3 0,2 3 0,-5-2 0,0-4 0,0 4 0,0 2 0,0-3 0,0 6 0,0-6 0,8 6 0,-8-6 0,14 6 0,-12-6 0,4 1 0,-1 2 0,-5-3 0,3 0 0,-3 1 0,8-4 0,-5 4 0,2-1 0,-2-2 0,-1-1 0,-4-4 0,-1-12 0,0 6 0,3-5 0,0-6 0,3 6 0,0-9 0,-1 9 0,9-14 0,-6 3 0,11-11 0,-2 14 0,-6-1 0,-3 9 0,-2 2 0,2 1 0,1 2 0,4-8 0,-4 5 0,-4 0 0,6-5 0,-2 11 0,-1-6 0,-2 6 0,-3-1 0,5 1 0,-5 0 0,3 2 0,2-2 0,-5-1 0,5 4 0,-2-4 0,2-2 0,3 3 0,-2-6 0,-3 8 0,2-2 0,-5 0 0,3 2 0,-3-2 0,0-1 0,0 1 0,0 2 0,5-2 0,-5 0 0,5 2 0,-5-2 0,3-1 0,-3 1 0,5 2 0,-5-2 0,3 0 0,0 2 0,2-5 0,0 2 0,1 1 0,-4 0 0,-2-1 0,6 1 0,-6 0 0,5-1 0,-5 1 0,0 0 0,0-1 0,3 4 0,-3-4 0,5 1 0,-5 2 0,0-2 0,0 5 0,0 3 0,0 2 0,0 11 0,0 5 0,0 1 0,0 5 0,0-11 0,0 2 0,0-2 0,0 0 0,0 11 0,0-11 0,0 27 0,0-11 0,0 32 0,0-34 0,0 13 0,5-27 0,1 0 0,2 8 0,0-8 0,-5-3 0,-1 1 0,-2-6 0,0 8 0,0-5 0,0 10 0,0-8 0,0 3 0,0-10 0,0 2 0,6 0 0,-6 0 0,2-3 0,-2 1 0,0 2 0,0-3 0,0 6 0,0-9 0,6 4 0,-6-1 0,8 0 0,-8 1 0,5 2 0,-5 2 0,0-4 0,0 5 0,0-6 0,3 3 0,-1 0 0,1 0 0,-3-3 0,0 1 0,0-1 0,3 3 0,-1 0 0,6 3 0,-8-6 0,3 3 0,-3-2 0,0 2 0,0-3 0,0 3 0,5-3 0,-5 3 0,6-2 0,-6 4 0,0-7 0,0 5 0,0-3 0,0 1 0,0-1 0,5 3 0,-2-2 0,8-1 0,-6-2 0,3 2 0,-3 0 0,1 1 0,-4-1 0,-2-2 0,6 2 0,-6 3 0,2-5 0,-2 2 0,6-2 0,-6-3 0,0-3 0,0-5 0,0 0 0,0 0 0,0-3 0,8-7 0,-6 2 0,12-17 0,-12 12 0,4-6 0,-4 11 0,1-5 0,-3 10 0,11-18 0,-3 15 0,3-13 0,-6 17 0,-2-4 0,-3 6 0,5-5 0,-2 2 0,-1-16 0,1 14 0,2-19 0,3 19 0,3-3 0,-6 2 0,1 3 0,-6 6 0,0-8 0,5-3 0,1 5 0,2-5 0,-3 2 0,0 6 0,-2-5 0,2 0 0,1 2 0,7-8 0,-13 11 0,5-8 0,-5 0 0,0 8 0,6-11 0,-6 11 0,2-2 0,-2-1 0,6 6 0,-6-4 0,10-4 0,-7 2 0,8-7 0,-6 10 0,3-8 0,-8 10 0,6-7 0,-6 7 0,0 1 0,0 0 0,0 2 0,0-2 0,0-1 0,0 1 0,0 2 0,0-2 0,0 0 0,0-3 0,0-3 0,0 6 0,0-3 0,0 5 0,0-8 0,0 6 0,0-6 0,0 6 0,0-6 0,0 6 0,0-6 0,0 6 0,0-9 0,0 9 0,0-3 0,0-6 0,0 9 0,0-11 0,0 11 0,0-9 0,0 6 0,0-5 0,0 8 0,0-3 0,0-1 0,0 4 0,0-8 0,2 5 0,-2-3 0,6 3 0,-6 0 0,0 8 0,0 5 0,0 1 0,0 2 0,0 2 0,0-2 0,0 11 0,0-5 0,0 7 0,0 8 0,0 22 0,0-5 0,0 5 0,0-27 0,0 24 0,0-27 0,0 33 0,2-38 0,1 3 0,0-11 0,-3 2 0,0-4 0,0 4 0,0-4 0,0-1 0,5 1 0,-2 2 0,2-3 0,-2 6 0,-3-6 0,0 0 0,0 1 0,0-1 0,0-2 0,0 2 0,5 0 0,-5-2 0,8 5 0,-8-3 0,8 1 0,-5-1 0,2-2 0,-2 2 0,5 1 0,-8-4 0,3 4 0,-3 2 0,0-6 0,0 6 0,0-2 0,0-4 0,0 4 0,5-1 0,-5-2 0,8 5 0,-3-3 0,3 0 0,-2 1 0,-4-4 0,4 4 0,-6-1 0,2-2 0,4 2 0,-6 1 0,8-1 0,-8 0 0,8 3 0,-6-5 0,4 2 0,-1 1 0,3-4 0,-2 1 0,2 0 0,-3 2 0,3-2 0,0 2 0,-3 0 0,3-2 0,-5 0 0,8 5 0,-9-5 0,6-1 0,-5-2 0,0-2 0,2-12 0,-2 9 0,5-14 0,0 8 0,0 1 0,3-9 0,-6 14 0,11-20 0,-8 9 0,3-2 0,-1-1 0,-1 3 0,1-6 0,6-7 0,-2 8 0,7-12 0,-13 15 0,0 2 0,-3 2 0,-2 6 0,3-2 0,-4-4 0,1 9 0,0-11 0,-3 8 0,0-8 0,0 8 0,0-6 0,0 12 0,0-6 0,0 2 0,8-2 0,-6 3 0,6-9 0,-8 9 0,0-6 0,3 6 0,2-3 0,3 3 0,-2-1 0,2-2 0,-8 3 0,8-3 0,-8 3 0,16-9 0,-14 9 0,20-14 0,-19 14 0,7-6 0,-10 6 0,0-1 0,8-4 0,-5 4 0,5-7 0,-5 7 0,-3 1 0,5 0 0,-2-1 0,-1-2 0,1 3 0,-3-3 0,3 3 0,-1-1 0,1 4 0,-3-4 0,0 1 0,0 2 0,0-2 0,0 0 0,0 2 0,0-5 0,0 2 0,0 1 0,0 0 0,0-1 0,0 1 0,0 0 0,5-6 0,-5 6 0,9-3 0,-9 0 0,5 2 0,-5 1 0,0-3 0,3 2 0,2-2 0,3 3 0,-3 5 0,-2 5 0,2 3 0,-5-2 0,3 2 0,-3 0 0,0 0 0,0 8 0,0-5 0,0 7 0,0-10 0,0 17 0,0-12 0,5 14 0,-2-11 0,5 8 0,-5-16 0,7 13 0,-7-15 0,5 4 0,-8-4 0,3 2 0,2 0 0,3 5 0,-2-5 0,-4 3 0,-2-6 0,0 3 0,6-2 0,-4 4 0,4-7 0,-4 8 0,4-6 0,-1 6 0,-2-6 0,5 3 0,0 6 0,0-6 0,5 10 0,-10-12 0,5 4 0,-8-4 0,0-1 0,0 3 0,0-3 0,0 6 0,0-5 0,5 4 0,-2-4 0,8 7 0,-6-5 0,3 3 0,-3-6 0,3 8 0,-8-7 0,8 5 0,-2-6 0,2 6 0,-3-9 0,-2 6 0,2-2 0,-2-1 0,2 0 0,11 6 0,-13-6 0,16 9 0,-17-9 0,6 6 0,-8-3 0,3 0 0,2-5 0,1 2 0,-4 0 0,1 3 0,8-2 0,-6-4 0,3 4 0,-8-1 0,0-2 0,0 2 0,0 0 0,0-2 0,0 2 0,0 1 0,0-4 0,0 4 0,0-1 0,0 1 0,0-4 0,0 4 0,0-1 0,0 0 0,0 3 0,0-5 0,0 2 0,0 1 0,0-4 0,0 4 0,0 2 0,0-3 0,0 6 0,0-6 0,0 3 0,0 0 0,0 0 0,0-2 0,0-1 0,0-2 0,0 2 0,0 0 0,0-2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54:49.237"/>
    </inkml:context>
    <inkml:brush xml:id="br0">
      <inkml:brushProperty name="width" value="0.07938" units="cm"/>
      <inkml:brushProperty name="height" value="0.07938" units="cm"/>
      <inkml:brushProperty name="color" value="#4472C5"/>
    </inkml:brush>
  </inkml:definitions>
  <inkml:trace contextRef="#ctx0" brushRef="#br0">25 829 24575,'0'-5'0,"-10"-4"0,6 6 0,-7-8 0,11 7 0,0-4 0,0 2 0,0-5 0,0 5 0,0-5 0,0 7 0,8-4 0,-1 2 0,-1-4 0,-2 3 0,-4 0 0,0 2 0,8-1 0,-8 1 0,6-1 0,-6 2 0,0-2 0,0 0 0,0 0 0,0 2 0,0-1 0,7 1 0,-7-2 0,11 2 0,-7-2 0,-1 1 0,-3 1 0,0-2 0,8-1 0,-8 4 0,8-4 0,-8 4 0,2-1 0,1-1 0,2 1 0,2-2 0,-7 0 0,11-1 0,-9 3 0,2 0 0,3-1 0,-7 2 0,16-3 0,-16 2 0,17-5 0,-14 3 0,13 0 0,-14 2 0,9 0 0,-11-1 0,25-5 0,-22 2 0,19-4 0,-22 3 0,14 1 0,-14 2 0,8-1 0,0-5 0,-2 6 0,5-4 0,2-1 0,-13 1 0,11-3 0,-6 5 0,12-7 0,2 5 0,-2-2 0,-14 4 0,-3 3 0,11-8 0,-11 7 0,8-6 0,-8 6 0,8-4 0,9 0 0,-7-1 0,12-2 0,-18 10 0,6-6 0,-10 3 0,14-6 0,-6 4 0,9-10 0,-1 8 0,-3-2 0,-6 4 0,3-2 0,-4 1 0,-4 0 0,6 3 0,-8 2 0,6-2 0,2 2 0,-8 0 0,10 0 0,-6 2 0,7-3 0,-11 2 0,10-1 0,-6-2 0,7 2 0,-11 1 0,11-1 0,-9-1 0,9 1 0,-3 0 0,7 0 0,-7 2 0,2 0 0,-10 2 0,5 4 0,-5 2 0,0 0 0,0-1 0,0 1 0,0-2 0,0 4 0,0-3 0,0 3 0,0-4 0,0 6 0,0-2 0,0 0 0,0-1 0,0-4 0,0 3 0,0-2 0,0 0 0,0 0 0,0 0 0,0 0 0,0 0 0,0 1 0,0-2 0,0 1 0,0 0 0,0 2 0,0-1 0,0 2 0,0-1 0,0 2 0,0-4 0,0 4 0,0-2 0,0-2 0,0 2 0,0 0 0,0 1 0,0 0 0,0-3 0,0 0 0,0 10 0,0-5 0,0 4 0,0-7 0,0-1 0,0 0 0,0-1 0,0 2 0,0 0 0,0 0 0,0-2 0,0 0 0,0 1 0,0 1 0,0 0 0,0 0 0,0 3 0,0 1 0,0-2 0,0 2 0,0 2 0,0-3 0,0 6 0,0-7 0,0 15 0,0 4 0,0 6 0,0-11 0,4-8 0,0-8 0,7 6 0,-11-8 0,7 6 0,-7-6 0,0 6 0,0-1 0,0 0 0,0-3 0,0 0 0,0-2 0,0 4 0,8-4 0,-8 4 0,6-4 0,-6 7 0,0-5 0,0 2 0,4-2 0,0 3 0,-1-5 0,-3 2 0,0-2 0,0 0 0,0 0 0,0 1 0,0 0 0,0-2 0,0 1 0,0 1 0,0-1 0,8 2 0,-8-2 0,7-1 0,-7 2 0,0-1 0,0 0 0,0 1 0,0-2 0,0 1 0,0 1 0,0 0 0,0-2 0,0 1 0,0 1 0,0-1 0,0 0 0,0 0 0,0 2 0,0-2 0,4 0 0,3 0 0,-1 1 0,2-2 0,-8 2 0,0 1 0,4-2 0,2 2 0,1-1 0,9-1 0,-16 0 0,5 0 0,-1 0 0,0 2 0,0-2 0,3-2 0,-7 2 0,7-1 0,-7 1 0,0-4 0,0-2 0,5-5 0,0-3 0,3 4 0,3-2 0,-5 3 0,2-2 0,6 2 0,-6-6 0,14-5 0,2-2 0,-1 4 0,1-2 0,-18 12 0,20-12 0,-26 8 0,26-8 0,-21 7 0,10 0 0,4 1 0,2-11 0,1 9 0,6-13 0,-22 19 0,10-8 0,-14 6 0,17-4 0,-19 4 0,9-3 0,-4 5 0,6-5 0,-4 1 0,1-3 0,-2 4 0,-2 3 0,-1-1 0,2 1 0,-5 1 0,6-2 0,2 1 0,-2 0 0,-2 0 0,3-3 0,-7 3 0,8 0 0,-6-2 0,2 2 0,0-2 0,3 0 0,-7 2 0,8-2 0,-8 1 0,0-1 0,0 1 0,0 1 0,0 0 0,0 0 0,0 0 0,0 0 0,0-1 0,0 1 0,0 1 0,0-2 0,0-1 0,0 2 0,0 0 0,0 0 0,0-3 0,7 2 0,-7-1 0,6 2 0,-6 4 0,0 3 0,0 1 0,0 2 0,0-1 0,0 1 0,0-2 0,0 4 0,0-2 0,0 4 0,0-1 0,3 3 0,2-8 0,6 12 0,-4-10 0,1 8 0,-6-6 0,13 4 0,-15-5 0,10 5 0,-3-7 0,-7 1 0,15 1 0,-15 3 0,8 3 0,-8 2 0,0-8 0,0 3 0,0-4 0,0 4 0,2-4 0,2 2 0,0 0 0,-4-1 0,0 2 0,0 4 0,0-8 0,7 7 0,-7-8 0,8 2 0,-8 2 0,3-2 0,-1 0 0,9-2 0,-11-1 0,16 4 0,-10-4 0,2 4 0,-5-3 0,-3 0 0,0 0 0,0 0 0,0 1 0,8 2 0,-8-4 0,11 6 0,-9-3 0,2 0 0,-4-2 0,0 0 0,0 0 0,7 2 0,-7-1 0,12 3 0,-9-3 0,-1 0 0,-2 0 0,0-1 0,8-1 0,-8 6 0,8-3 0,-8 10 0,0-9 0,7 6 0,-7-7 0,8 0 0,-6-2 0,1 4 0,2-6 0,-5 4 0,0-2 0,0 1 0,6 2 0,-6-4 0,12 0 0,-8 1 0,-2-2 0,-2-2 0,8-2 0,-1-5 0,1 0 0,-5 4 0,-3-2 0,0 1 0,8 0 0,-8 0 0,6 0 0,-6 0 0,7 0 0,-7 0 0,12 0 0,-10-3 0,9 4 0,-11-1 0,8-1 0,-8 0 0,0 1 0,3 0 0,5-2 0,-2 2 0,8-4 0,-14 2 0,5 0 0,2 1 0,-7 1 0,6 1 0,1-1 0,-7-2 0,10 2 0,-4 0 0,-4 0 0,6 0 0,-8-2 0,11 0 0,-8 2 0,9-2 0,-12 2 0,13-1 0,-13 1 0,8 0 0,-5-1 0,1 1 0,-2 0 0,6-2 0,-8 0 0,8 0 0,-5 2 0,1 0 0,0-1 0,2 2 0,-6-1 0,7-1 0,0-8 0,-2-1 0,8-2 0,-13 6 0,8 4 0,-8 1 0,3-4 0,1 3 0,0-4 0,-4 4 0,7-6 0,-7 7 0,7-3 0,-7 4 0,0-3 0,0 1 0,0-2 0,0 2 0,0-7 0,3 9 0,0-5 0,2 2 0,2-2 0,-7 5 0,6-2 0,-6 0 0,0 2 0,0-8 0,0 3 0,0-3 0,12 3 0,-9 3 0,16-3 0,-19 6 0,6-4 0,1-3 0,0 0 0,3-3 0,2 7 0,-5 1 0,-1 1 0,2 1 0,-8-3 0,0 2 0,0-2 0,0 1 0,0-1 0,0 0 0,0 0 0,0 1 0,3-3 0,2 3 0,-2-5 0,5 6 0,-8-2 0,7 0 0,-3 2 0,-2-2 0,2 2 0,4-8 0,-2 9 0,2-6 0,2 5 0,-6 1 0,7-4 0,-11 1 0,10 2 0,-7 0 0,2 6 0,-5 0 0,0 2 0,0 2 0,0-2 0,0 0 0,0 2 0,0 0 0,0-1 0,0 1 0,0 3 0,14 13 0,-10-10 0,9 10 0,-13-18 0,0 0 0,0 2 0,0 0 0,0 3 0,0-5 0,0 5 0,0-5 0,0 5 0,0-4 0,0 3 0,0-2 0,0 4 0,0-4 0,5 4 0,1-5 0,1 3 0,1-4 0,-5 3 0,1-3 0,-1 0 0,5 5 0,-8-4 0,14 4 0,-14-3 0,11 4 0,-11-6 0,7 7 0,-1-7 0,-6 2 0,11 0 0,-6-2 0,6 5 0,-11-3 0,6 0 0,-3 0 0,2 0 0,6 5 0,-11-7 0,5 2 0,3-2 0,-8 1 0,7 1 0,-3-2 0,0 6 0,-1 0 0,5 5 0,-8-5 0,8-1 0,-8-5 0,0 0 0,0 0 0,0 0 0,0 0 0,0 0 0,2 3 0,2-1 0,0 0 0,-4-1 0,0 2 0,0-2 0,0 3 0,7-4 0,-7 0 0,6 0 0,-6 4 0,0-1 0,0-1 0,0 0 0,0 0 0,0-1 0,0 1 0,0 0 0,0-2 0,0 2 0,0 2 0,0-2 0,0 1 0,0-3 0,0 5 0,0-3 0,0 2 0,0-4 0,0 0 0,0 0 0,0 2 0,0-1 0,0 2 0,0-3 0,0-1 0,0 2 0,4 1 0,-1-1 0,2 2 0,-5-1 0,0 0 0,0-2 0,6 1 0,-6-2 0,8 2 0,-8 0 0,6-1 0,-6-1 0,8 2 0,-8-1 0,0 0 0,0 0 0,3 0 0,2 0 0,-2 2 0,-3-2 0,8 1 0,-8-1 0,5 0 0,1 0 0,-4 1 0,2-1 0,3 0 0,-7 0 0,6 0 0,-6 0 0,0 0 0,0 0 0,0-2 0,0-6 0,0-6 0,0 2 0,0-2 0,0 3 0,0-1 0,0-1 0,6-1 0,4-2 0,8-9 0,-5 6 0,-2-3 0,-3 10 0,-8 0 0,4-1 0,-4 1 0,6-3 0,1-1 0,-7 4 0,8-5 0,-6 7 0,4-1 0,-4 0 0,-2 2 0,0 1 0,8-2 0,2-4 0,0 1 0,13-4 0,-12 6 0,2-3 0,-5 5 0,6-5 0,0 4 0,-9-2 0,8 3 0,-13 2 0,7-1 0,-3-2 0,0 1 0,-1-2 0,5 1 0,0-4 0,2 3 0,3-3 0,2 7 0,-7-4 0,1 5 0,-1-4 0,3 1 0,-3-3 0,3 2 0,-5 2 0,7 0 0,-5 0 0,3-1 0,-3 2 0,5-1 0,-6-1 0,4 1 0,-3 0 0,2 0 0,5-1 0,-2-1 0,-1 2 0,-5 0 0,3-1 0,-6 2 0,7-1 0,4-2 0,-9-1 0,17-1 0,-21 2 0,20-5 0,-10 7 0,5-5 0,-10 6 0,-1-3 0,-6 3 0,0 8 0,0 1 0,0 2 0,0 0 0,0-3 0,0 11 0,0-7 0,0 4 0,8 2 0,-8-2 0,11 0 0,-11-1 0,0-8 0,0 8 0,0-4 0,0 5 0,0-3 0,0 1 0,0-1 0,0 0 0,0 1 0,0 1 0,0-3 0,0 7 0,0-8 0,2 16 0,6-18 0,-1 6 0,1-8 0,-8 0 0,0 2 0,0 0 0,0 0 0,8 5 0,-8-6 0,5 2 0,-5-3 0,6 7 0,-6-5 0,5 2 0,-5-2 0,0 3 0,0-2 0,0 0 0,0-2 0,0 1 0,0-2 0,0 2 0,0-2 0,0 0 0,0 1 0,0-2 0,8 4 0,-8 0 0,7-1 0,-7 0 0,0-2 0,0 2 0,0-2 0,0 2 0,0-2 0,0 7 0,0-5 0,0 1 0,0-3 0,0 2 0,0 0 0,0 0 0,0-2 0,0 4 0,0-4 0,0 4 0,0-3 0,0-1 0,0 0 0,0 1 0,0-1 0,0 0 0,0 2 0,0 0 0,0 0 0,0-2 0,0 1 0,0-5 0,0-3 0,0 0 0,7-14 0,-4 11 0,30-22 0,-19 12 0,15-6 0,-12 5 0,8-17 0,40-30 0,-29 23 0,0 1 0,0 6 0,-19 4 0,51-38 0,-47 34 0,30-17 0,-51 37 0,10-1 0,-10 6 0,11-4 0,-7 6 0,11-11 0,-13 11 0,2-1 0,-4 2 0,8-5 0,-8 7 0,14-9 0,-10 6 0,2-4 0,-6 7 0,0 0 0,8-5 0,-8 6 0,7-4 0,-7 1 0,2 2 0,6-4 0,0 4 0,6-4 0,-14 0 0,12 1 0,-10 3 0,9-7 0,-11 7 0,11-6 0,-3 4 0,-2 0 0,5-1 0,-3-2 0,-2 3 0,1-1 0,-7 0 0,0 4 0,0-6 0,0 3 0,0 0 0,0 2 0,0-1 0,0-1 0,0 1 0,0-1 0,0 2 0,0 1 0,0-2 0,0-1 0,0 2 0,8 0 0,-1 0 0,1 0 0,-6 0 0,-2-1 0,8 0 0,-8 1 0,7 1 0,-7-1 0,0-2 0,0 1 0,0 1 0,4 0 0,3 0 0,1 0 0,-3 0 0,-5 0 0,0-5 0,8 3 0,-8-3 0,8 5 0,-8 0 0,2-2 0,-2 2 0,8 2 0,-8 6 0,0 1 0,0 2 0,7-1 0,-7 1 0,8-1 0,-8-2 0,0 1 0,0-1 0,0 0 0,3 2 0,-1 0 0,4 4 0,-6-1 0,0 1 0,0-1 0,0-3 0,0 0 0,0 8 0,0-5 0,0 3 0,0-4 0,0-3 0,0 7 0,0-6 0,0 6 0,0-6 0,0 1 0,0-1 0,0 7 0,0-5 0,0 10 0,0-7 0,0 0 0,0-1 0,0-6 0,0 4 0,0 0 0,0 0 0,0-1 0,0 3 0,0-4 0,0 7 0,0-7 0,0 10 0,0-9 0,0 7 0,0-8 0,0 1 0,0 4 0,0-4 0,0 4 0,0-3 0,0-2 0,0 2 0,0-4 0,0 7 0,0-7 0,0 25 0,0-21 0,0 15 0,0-17 0,0 0 0,0 1 0,0 3 0,0-6 0,0 6 0,0-4 0,0 5 0,0-2 0,0 1 0,0-3 0,0 4 0,0-7 0,0 9 0,0-6 0,0 5 0,0-8 0,0 2 0,0-2 0,0 0 0,0 6 0,0 0 0,0 1 0,0-1 0,0-5 0,0 5 0,6-6 0,-6 4 0,7-4 0,-7 0 0,4 3 0,0-2 0,0-1 0,-4 2 0,13 0 0,-13 0 0,15 0 0,-11 0 0,-2-2 0,10 2 0,-12-2 0,6 0 0,-6 2 0,0 0 0,0-2 0,0-1 0,0 2 0,0-1 0,0 0 0,5 2 0,2-2 0,-1 7 0,6-8 0,-9 8 0,0-4 0,-3-4 0,0 4 0,0-3 0,0 0 0,0 0 0,8 0 0,-8 0 0,14 0 0,-14 0 0,7 1 0,-7-1 0,4 0 0,-2 1 0,4-1 0,-6 0 0,5 0 0,-5 0 0,8 2 0,-8 1 0,0-1 0,0-3 0,0 1 0,0 0 0,0 1 0,4 0 0,0-2 0,-1 2 0,-3-1 0,8 0 0,-8 0 0,6 0 0,-6 0 0,0 0 0,3 2 0,2-1 0,-2-1 0,-3-4 0,0-4 0,0-2 0,11-13 0,-1 7 0,2-8 0,1 4 0,6-17 0,23-27 0,-18 13 0,12-20 0,-25 46 0,1-10 0,-6 19 0,6-13 0,-12 17 0,14-11 0,-10 16 0,6-13 0,-10 10 0,7-7 0,-7 8 0,0-3 0,0 2 0,0-4 0,0 5 0,15-10 0,-13 9 0,17-9 0,-15 9 0,6-2 0,-10 5 0,11-9 0,-8 8 0,9-6 0,-6 4 0,1 0 0,4 0 0,-11 2 0,8-2 0,-8-1 0,8 3 0,-2-7 0,5 5 0,-3-2 0,2 4 0,-3-2 0,0 1 0,5-5 0,-10 4 0,17-2 0,-12 1 0,6-4 0,-3 8 0,-2-7 0,0 5 0,2 0 0,-10 0 0,18-1 0,-15 0 0,9-1 0,-5 3 0,-1-2 0,2 2 0,3-2 0,-3-3 0,1 3 0,-1-2 0,5 4 0,-13 0 0,12 0 0,-9-1 0,1 0 0,3 4 0,-7 1 0,8 4 0,-8 3 0,0-1 0,0 8 0,0-8 0,0 15 0,0-8 0,0 6 0,0-5 0,0 0 0,0-6 0,0 1 0,0-1 0,0 7 0,0-5 0,0 0 0,0 0 0,0 1 0,0-1 0,0 3 0,0-7 0,0 0 0,0 0 0,0 0 0,0 2 0,0 1 0,0-5 0,0 6 0,0-5 0,0 5 0,0-6 0,0 4 0,0-2 0,0 3 0,0-3 0,0 3 0,0 1 0,0 0 0,0 1 0,0-4 0,0 0 0,0-1 0,0-2 0,0 2 0,0 1 0,0 3 0,2-4 0,4 2 0,-4-2 0,-2 4 0,0-6 0,0 3 0,0-2 0,0 1 0,0-2 0,0 2 0,0-2 0,0 2 0,0-2 0,0 1 0,0 3 0,0-3 0,0 3 0,0-2 0,0-3 0,0 4 0,0 1 0,0-2 0,0 8 0,0-11 0,0 6 0,0-5 0,0 0 0,0 0 0,8 2 0,-8-2 0,7 6 0,-7-4 0,0 5 0,0-7 0,0 2 0,0-1 0,0 1 0,0-2 0,0 2 0,0-2 0,0 0 0,0 1 0,0-2 0,0 1 0,0 3 0,0-7 0,2-2 0,2-4 0,0-3 0,-4-3 0,0 4 0,11-30 0,4 12 0,25-38 0,-10 18 0,14-10 0,-12 16 0,29-24-2184,-17 8 2184,12-4 0,-38 28-6061,7 0 6061,-22 22 0,30-25 0,-30 27 0,12-17 0,-9 13 0,2-7 0,3 3 1461,-7 6-1461,-4 4 6784,0-6-6784,0 6 0,0-10 0,0 9 0,6-7 0,-6 3 0,7 0 0,-7 4 0,0 1 0,0 0 0,0-4 0,8-3 0,-5 2 0,5 1 0,-2 2 0,-6 4 0,11-7 0,-3 7 0,5-2 0,-5 2 0,-1-5 0,-7 6 0,4-4 0,2 3 0,2 0 0,0 0 0,-5 0 0,0-1 0,11-5 0,-10 3 0,14-3 0,-18 7 0,14-4 0,-14 3 0,11-2 0,-3 2 0,0 0 0,-3 0 0,-1-2 0,0 0 0,0 2 0,-4 1 0,7 0 0,-1 0 0,2 4 0,-5-1 0,-3 5 0,0-2 0,0 1 0,0 1 0,0 2 0,0 1 0,0-2 0,0 2 0,0-4 0,8 15 0,-8-13 0,6 17 0,-6-15 0,0 3 0,0 2 0,0 1 0,0 0 0,0 3 0,0-11 0,0 6 0,0-4 0,0 7 0,0-8 0,0 6 0,0-7 0,0 4 0,0-1 0,0 2 0,0 1 0,0-2 0,0 2 0,0-5 0,0-1 0,0 5 0,0-5 0,8 4 0,-8-2 0,7 1 0,-7-3 0,0 8 0,0-9 0,0 9 0,0-7 0,0 0 0,0-1 0,0 5 0,0-5 0,0 9 0,0-11 0,0 11 0,0-9 0,0 4 0,0-4 0,0 0 0,0-2 0,0 5 0,0-2 0,0 6 0,0-8 0,0 7 0,0-6 0,0 2 0,0-1 0,0 2 0,0-5 0,0 6 0,0-7 0,0 6 0,0-3 0,0 0 0,0 3 0,0-3 0,0 0 0,7 6 0,-2-3 0,0 5 0,-5-8 0,0 7 0,0-9 0,0 7 0,0-5 0,0 4 0,0-4 0,0 7 0,0-10 0,0 7 0,0-6 0,0 2 0,0 4 0,0 0 0,0 2 0,0-3 0,0-2 0,4-1 0,4 0 0,-1 2 0,0-2 0,1 4 0,-8-5 0,10 5 0,-7-3 0,1 3 0,4-7 0,-8 4 0,6-3 0,-2 4 0,4-4 0,-2 4 0,2-4 0,-8 2 0,0 0 0,0 2 0,0-2 0,0 0 0,0 0 0,0-2 0,0 2 0,0 3 0,0-6 0,2 8 0,2-6 0,0 1 0,-4-2 0,0 0 0,7 2 0,-7 0 0,8 0 0,0-2 0,-8 0 0,5 1 0,-5-2 0,0 1 0,0 3 0,0-2 0,0 1 0,4-4 0,0 2 0,0-2 0,-4 2 0,0 0 0,0 3 0,7-4 0,-7 1 0,6 1 0,-6-1 0,0-1 0,0 2 0,0-5 0,0-5 0,0-1 0,3-6 0,2 4 0,-2 2 0,5-2 0,-8 4 0,15-12 0,-5 4 0,8-12 0,-8 8 0,9-6 0,-17 14 0,21-15 0,-20 16 0,10-15 0,-8 14 0,-2-6 0,1 7 0,-4-3 0,0 3 0,0-1 0,7 3 0,5-6 0,-7 4 0,13-10 0,-14 11 0,15-10 0,-14 8 0,7-6 0,3 5 0,-4-4 0,-5 3 0,9 0 0,-9 4 0,6-6 0,2 4 0,-4-4 0,-2 2 0,10 3 0,-16 0 0,10-4 0,-5 8 0,-7-4 0,12 1 0,-10-1 0,9-2 0,-3-4 0,-1 7 0,-3-2 0,-4 2 0,6 1 0,-6-1 0,8 2 0,-2 0 0,-6 1 0,8-2 0,-8 0 0,4 1 0,0 0 0,-2 0 0,6-2 0,-8-1 0,9 1 0,-3 3 0,-4-4 0,-2 4 0,8-4 0,-8 3 0,7-1 0,-7 1 0,4-2 0,-1 0 0,1-2 0,-4 2 0,0 1 0,0-1 0,0 2 0,0-2 0,8 0 0,-3 1 0,3-3 0,3 0 0,-7 0 0,-1-2 0,4-3 0,1 5 0,-3-3 0,1 5 0,-6 2 0,6 0 0,1-5 0,1 6 0,-5-8 0,-3 5 0,6 0 0,-6 2 0,8-1 0,-8 1 0,8-1 0,-8 1 0,7 4 0,-7 3 0,0 1 0,0 2 0,0 1 0,4-1 0,3 2 0,0 0 0,4 2 0,-8-1 0,-1 5 0,-2-7 0,8 4 0,-8-8 0,8 16 0,-8-12 0,0 17 0,0-18 0,0 11 0,0-11 0,0 4 0,0-2 0,0-2 0,7 1 0,-7-1 0,8 3 0,-8 3 0,0-6 0,0 10 0,0-12 0,3 7 0,5-5 0,5 0 0,-5 1 0,1-1 0,-9 0 0,8 4 0,-5-6 0,2 8 0,-2-9 0,5 7 0,-8-4 0,6 3 0,-6-5 0,0 2 0,0-2 0,8 8 0,-8-7 0,6 7 0,-6-7 0,0 3 0,0-2 0,5 0 0,-2 0 0,7 6 0,-6-4 0,3 1 0,5 1 0,-12 1 0,10-1 0,-10 3 0,7 0 0,0-3 0,10 8 0,-9-10 0,3 2 0,-3 2 0,-6-6 0,5 6 0,-7-8 0,5 6 0,-2 2 0,0-1 0,4 4 0,-7-9 0,8 0 0,-8-2 0,0 0 0,0 0 0,0 1 0,0-2 0,7 1 0,-7 1 0,7 2 0,-7-3 0,0 2 0,0-4 0,0-8 0,0 0 0,0-12 0,6 6 0,0-11 0,15-6 0,15-41 0,-6 14 0,6-2-1678,-7 12 1,-1 1 1677,8-14 0,-3 5 0,-1 12 0,4-16 0,-19 25 0,13-9 0,-26 18 0,17 1 0,-4-18 0,2 16-5672,-6-15 5672,-1 26 0,-12-1 0,0 11 2243,7-8-2243,5-2 0,-2 1 0,4 0 6784,-14 5-6784,10 0 0,-6 2 0,9-16 0,-13 16 0,12-14 0,-12 12 0,0-6 0,0 4 0,0 0 0,0 2 0,0 0 0,0 0 0,0-2 0,0-1 0,0 1 0,0-3 0,0 3 0,3 6 0,1-2 0,0 2 0,-4 0 0,8 2 0,-3-1 0,6 2 0,-3-3 0,3 1 0,-5 0 0,10 0 0,-3 0 0,-2-3 0,4 2 0,-7 0 0,1 2 0,-9 2 0,8 4 0,-8 1 0,0 0 0,0 1 0,0 0 0,0 6 0,8-4 0,-8 2 0,5 2 0,-5-1 0,0 4 0,0-6 0,0 0 0,0-1 0,0-2 0,0 8 0,0-10 0,0 6 0,0-6 0,0 2 0,0 2 0,0 5 0,0-3 0,0 0 0,0-4 0,0 1 0,0-3 0,0 0 0,0 0 0,0 2 0,0 1 0,0 0 0,0-1 0,0 7 0,0-10 0,0 9 0,0-8 0,0 6 0,0-4 0,0 3 0,0-3 0,0 4 0,0-3 0,0 9 0,0-12 0,0 14 0,0-11 0,0 8 0,0-7 0,0 7 0,0-8 0,0 9 0,0-7 0,0 2 0,0-5 0,0 2 0,0-1 0,0 5 0,0-6 0,0 8 0,0-3 0,0 0 0,0 0 0,0-5 0,0 7 0,0-9 0,8 7 0,-8-1 0,11 3 0,-7-5 0,-2-3 0,2 2 0,-4-3 0,0 0 0,7 3 0,-7-1 0,8 1 0,-8 0 0,3-1 0,2 0 0,-2 1 0,-3-1 0,0 0 0,10 7 0,-10-7 0,12 4 0,-6 0 0,-1-1 0,8 7 0,-9-5 0,9 4 0,-13-7 0,8 0 0,-8-4 0,0 0 0,0 0 0,0 2 0,0-2 0,0 3 0,0-3 0,0 1 0,0-1 0,3-1 0,2 4 0,-2-3 0,-3 4 0,0-2 0,0 0 0,0-2 0,0 3 0,0-2 0,0 0 0,0 0 0,0-1 0,0-1 0,0 2 0,0-1 0,7 4 0,-7-2 0,8 2 0,-6-1 0,2 0 0,0-4 0,-4 4 0,0-3 0,0 6 0,0-2 0,8 2 0,-8-4 0,6 1 0,-6-1 0,0 0 0,0 1 0,7-1 0,-7 0 0,7 2 0,-7-4 0,4 5 0,0-2 0,-1 1 0,5 2 0,-8 0 0,8-2 0,-8-2 0,0-2 0,0 7 0,2-4 0,1 3 0,1-6 0,4 0 0,-8 0 0,7 3 0,-7-1 0,6-3 0,2 1 0,-5-1 0,5 0 0,-2 1 0,-6 2 0,11-2 0,-7 0 0,8 0 0,-12 0 0,5 0 0,-5 0 0,4 0 0,4 4 0,6-2 0,2 3 0,-11-6 0,-1 2 0,-4-5 0,0-5 0,0-1 0,0-7 0,0 6 0,0-5 0,0 4 0,0 1 0,0-6 0,0 7 0,0-2 0,0 2 0,0-4 0,0 4 0,0-17 0,0 14 0,0-11 0,0 16 0,0-10 0,0 7 0,0-3 0,0 3 0,0 1 0,8 0 0,-2 0 0,1 0 0,-2-7 0,-5 6 0,0-9 0,0 10 0,0-6 0,6 6 0,-6-1 0,8 0 0,-4-5 0,-2 6 0,2-6 0,-4 6 0,0-6 0,11-3 0,-11 2 0,12 1 0,-12 6 0,0 0 0,3-5 0,-1 5 0,2-5 0,4 4 0,-1-8 0,-1 9 0,0-4 0,-6 6 0,5-7 0,-5 5 0,19-11 0,-15 13 0,14-8 0,-18 5 0,10 1 0,-2 0 0,-2 0 0,1 1 0,-7-1 0,0 2 0,10-6 0,-4 4 0,3-2 0,-1-2 0,-8 3 0,11-2 0,-3 5 0,-3 0 0,6-2 0,-3 0 0,-2 0 0,5 0 0,-6-1 0,4 4 0,-1-3 0,-1 1 0,2-1 0,-3 1 0,4-1 0,-3-1 0,4 0 0,-3 2 0,0-1 0,-3 2 0,-5 0 0,10 1 0,-2-2 0,7 1 0,-4-3 0,3 1 0,-7 0 0,2 2 0,-1 0 0,0-1 0,3 1 0,-5 1 0,2-2 0,3 1 0,-4 2 0,7 0 0,-7 4 0,-4 2 0,5 9 0,-8-7 0,8 6 0,-8-1 0,0-5 0,0 7 0,0 1 0,0-5 0,0 9 0,0-14 0,6 6 0,-6-4 0,11 4 0,-9-3 0,9 5 0,-11-6 0,8 9 0,-8-9 0,0 9 0,0-12 0,0 6 0,0-3 0,0 8 0,0-8 0,0 5 0,0-6 0,0 1 0,0 2 0,0 0 0,0-2 0,0 3 0,0-4 0,0 5 0,0-4 0,0-3 0,0 4 0,0 3 0,0-4 0,0 11 0,0-12 0,0 5 0,0-7 0,0 10 0,0-5 0,0 2 0,0-4 0,0 5 0,0-7 0,-8 13 0,8-11 0,-5 6 0,5-6 0,0 6 0,0-8 0,0 4 0,0-2 0,0-1 0,0 4 0,0-5 0,0 2 0,0-2 0,0 1 0,0 2 0,0-4 0,0 4 0,0-4 0,0 6 0,0-5 0,0 2 0,0-2 0,0 0 0,0 0 0,0 0 0,0 1 0,0-1 0,0 0 0,0 3 0,0-4 0,0-3 0,5-1 0,-5-9 0,12 3 0,-8-2 0,11-1 0,-15 4 0,32-28 0,-15 8-520,21-20 520,-11 15 0,-7 0 0,6 2 0,0-10 0,-9 13-33,19-18 33,-32 31 0,28-24 0,-22 20 0,1-3 0,-3 7 0,-6-3 0,1 3 0,2-14 0,6 13 520,-11-9-520,11 11 33,-11-3-33,0 11 0,0-6 0,0 6 0,0-7 0,0 5 0,0-6 0,0 8 0,0-7 0,0 7 0,0-5 0,4 3 0,-2 0 0,1 2 0,-3 0 0,0 0 0,8 0 0,-8 0 0,11-3 0,-3 5 0,-2-5 0,2 6 0,-8-4 0,0-1 0,6 2 0,1-2 0,1 2 0,3-2 0,-11 2 0,7-2 0,-7 2 0,2-3 0,4 2 0,4-2 0,-10-2 0,11-3 0,-4 4 0,14-2 0,-13 1 0,9 0 0,-9 2 0,3-2 0,-5 3 0,8-4 0,-14 4 0,10-4 0,-10 3 0,16 1 0,-16 1 0,7-1 0,-3 2 0,-2-2 0,2 2 0,-4 0 0,0 0 0,8-2 0,-8 2 0,6 0 0,-6 4 0,0 2 0,8 10 0,-4-6 0,2 6 0,-6-6 0,0 7 0,0-3 0,7 7 0,-3-5 0,3-1 0,-7 12 0,0-15 0,0 16 0,8-15 0,-8 8 0,8-11 0,-8 4 0,2-1 0,2 1 0,9 6 0,-2 3 0,0-6 0,-3 5 0,-8-7 0,0 3 0,0-4 0,0-2 0,0-2 0,0 4 0,0 1 0,0 0 0,0-3 0,0-3 0,0-2 0,0 5 0,0-2 0,0 5 0,0-5 0,0-2 0,0 2 0,0 1 0,0 0 0,0 0 0,0-2 0,0 5 0,0-4 0,0 0 0,0-2 0,0 6 0,0-3 0,0 5 0,0-8 0,0 5 0,0-6 0,0 8 0,0-5 0,0 0 0,0 1 0,0-1 0,0 0 0,0 4 0,0-4 0,0 5 0,0-5 0,0 12 0,0-12 0,0 6 0,4-4 0,2 4 0,1-3 0,1 11 0,0-11 0,-8 7 0,7-8 0,-3 0 0,-2-2 0,2 4 0,3-3 0,-7 0 0,12 1 0,-10 0 0,9-4 0,-3 4 0,-1-2 0,3 4 0,-2-4 0,-2 2 0,2-4 0,-4 1 0,-2 0 0,2 1 0,-4-2 0,0 4 0,0-2 0,0 1 0,0-1 0,0 0 0,7 1 0,-7-3 0,8 4 0,-8-2 0,0 3 0,0-2 0,0-1 0,0-1 0,0 0 0,2-1 0,4 2 0,-4-2 0,-2 2 0,0-2 0,0 8 0,8-7 0,-8 6 0,7-14 0,-7 3 0,0-4 0,0 0 0,0-1 0,0 1 0,7-6 0,-7 2 0,12-8 0,-2 1 0,4-10 0,-2 9 0,5-22 0,-17 26 0,21-24 0,-18 24 0,7-13 0,-2 18 0,-8-13 0,8 12 0,-8-12 0,0 13 0,0-10 0,0 11 0,0-2 0,0 4 0,3 0 0,1 0 0,-1-1 0,-3-1 0,0 3 0,0-1 0,0-1 0,0 1 0,0-1 0,0 1 0,0 0 0,0 0 0,0 0 0,0 0 0,8 0 0,-8-2 0,7 2 0,-7-1 0,3 1 0,0 0 0,9 1 0,-6-3 0,6 0 0,-6 0 0,10 2 0,-10-2 0,1 2 0,8-2 0,-13 2 0,17-2 0,-7 0 0,1 1 0,2-1 0,-5 1 0,-2 1 0,6-2 0,3 2 0,-1-1 0,1 4 0,-10-3 0,5 2 0,-10-2 0,9-1 0,-4 1 0,3 1 0,-2-2 0,5 4 0,-13-4 0,12 3 0,-5-5 0,8 3 0,-7 0 0,2 0 0,-3 0 0,-1-1 0,6-1 0,-6 0 0,8 1 0,-6-1 0,3-1 0,-3 3 0,3-3 0,-5 3 0,5-2 0,-9 2 0,9 0 0,-3-2 0,7 0 0,-9-1 0,-2 3 0,-4 0 0,0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7:23:57.427"/>
    </inkml:context>
    <inkml:brush xml:id="br0">
      <inkml:brushProperty name="width" value="0.07938" units="cm"/>
      <inkml:brushProperty name="height" value="0.07938" units="cm"/>
      <inkml:brushProperty name="color" value="#FB6601"/>
    </inkml:brush>
  </inkml:definitions>
  <inkml:trace contextRef="#ctx0" brushRef="#br0">0 507 24575,'0'-5'0,"0"1"0,0 0 0,7-1 0,-7 1 0,4-2 0,-4 2 0,7 0 0,1-1 0,-6 3 0,7-3 0,-9 1 0,2 2 0,2-2 0,3-1 0,-3 3 0,7-2 0,-11-1 0,4 1 0,-4 1 0,0-1 0,0 0 0,7 1 0,-7-1 0,8-1 0,-8 1 0,0 1 0,0-1 0,0-1 0,3 1 0,-3 0 0,10-3 0,-6 5 0,1-2 0,-5-1 0,0 3 0,0-3 0,0 1 0,0 1 0,2-1 0,6-5 0,-1 5 0,4-8 0,-11 8 0,11-5 0,-11 5 0,7-6 0,-3 6 0,0-2 0,-2 1 0,-2-1 0,0 1 0,0-2 0,0 3 0,4-5 0,0 6 0,7-5 0,-11 3 0,11-2 0,-11 3 0,7 0 0,-7-1 0,0 1 0,0 1 0,0-4 0,0 3 0,0 0 0,4-3 0,-4 2 0,7 1 0,-7-1 0,0 1 0,0-3 0,0 3 0,0 2 0,4-2 0,-4-1 0,7-2 0,-7 0 0,0 3 0,0 0 0,0-1 0,4 1 0,0-1 0,6-4 0,-10 4 0,3-1 0,-3 2 0,0-1 0,0 3 0,8-5 0,-8 3 0,3-3 0,-3 1 0,0 1 0,0-2 0,0 5 0,0-3 0,0 1 0,8-1 0,-1 5 0,-3-1 0,3 2 0,-14 4 0,3 2 0,-3 0 0,-1-1 0,8 3 0,0-2 0,0 6 0,0-6 0,0 4 0,0-7 0,0 5 0,0-2 0,0 2 0,0-2 0,0 2 0,0 2 0,0-2 0,0 2 0,0-5 0,0-1 0,0 2 0,0-5 0,0 3 0,0-1 0,0 0 0,0 3 0,0-1 0,0 4 0,0-4 0,0 1 0,0-3 0,0 5 0,0-4 0,0 6 0,0-4 0,0 0 0,0-5 0,0 6 0,0-3 0,0 4 0,0-7 0,0 7 0,0-4 0,8 4 0,-8-3 0,7 4 0,-7-2 0,4 1 0,-4-5 0,7 5 0,-7-4 0,0 4 0,4-3 0,-2 4 0,3-6 0,-5 5 0,0-5 0,4 5 0,-2-5 0,2 6 0,4-6 0,-8 2 0,11-1 0,-11-3 0,7 3 0,-7 2 0,4-3 0,-4 8 0,11-8 0,-8 3 0,1-3 0,-4 1 0,0-1 0,0 5 0,0-5 0,0 5 0,0-2 0,4 1 0,-2 0 0,3-1 0,-5-3 0,0 2 0,0-1 0,0 4 0,6-5 0,-6 8 0,4-8 0,3 5 0,-7-5 0,4 0 0,-4 1 0,0-1 0,0 1 0,0 2 0,0-3 0,0 3 0,0-3 0,0 1 0,0 2 0,0-6 0,0 4 0,0 0 0,0-3 0,0 6 0,0 0 0,0 0 0,0-5 0,0 1 0,0 1 0,0-3 0,0 3 0,0-1 0,0-2 0,0 3 0,7-1 0,-7-2 0,11 2 0,-11 1 0,8-3 0,-5 3 0,1-1 0,0 0 0,-4-1 0,0 2 0,0-1 0,0 0 0,0 1 0,2 2 0,2-3 0,1 0 0,1 3 0,-6-2 0,11-1 0,-11 0 0,8-1 0,-8 1 0,0 3 0,0-5 0,0 5 0,0-2 0,3-4 0,-3 4 0,8 2 0,-8-3 0,3 5 0,1-4 0,0 1 0,-4-2 0,0 3 0,0-4 0,0 1 0,0 1 0,0-4 0,0 4 0,0 0 0,0-3 0,0 2 0,0-4 0,0-1 0,0-4 0,3-2 0,1 0 0,0 5 0,-4-5 0,0 3 0,0-3 0,0 1 0,0-5 0,0 4 0,0-2 0,6 2 0,-6 2 0,5-6 0,-5 7 0,6-7 0,1 6 0,-3-4 0,3 5 0,-7 0 0,0-1 0,4 1 0,0 0 0,3-3 0,0-1 0,1 0 0,-4 3 0,2-2 0,-6 3 0,11 2 0,-11-2 0,7-1 0,-3-4 0,0 3 0,3-4 0,-3 4 0,7-1 0,-11 3 0,11-3 0,-11 2 0,2 3 0,-2-4 0,8-1 0,-8 0 0,7-4 0,-3 7 0,-4-6 0,7 6 0,-3-1 0,3-1 0,4 1 0,-3-4 0,-5 5 0,-3 0 0,0-3 0,8 5 0,-8-5 0,10 0 0,-10 1 0,7 3 0,-7-5 0,0 3 0,0-4 0,0 5 0,0-3 0,4 3 0,-1-5 0,5 4 0,-5-4 0,1 5 0,-4-5 0,0 5 0,0-3 0,7 2 0,-7 1 0,4-1 0,-4-2 0,6 5 0,-6 2 0,9 0 0,-9 5 0,0 1 0,0-2 0,0 2 0,2 4 0,6-3 0,6 9 0,-6-9 0,3 6 0,-11-9 0,11 8 0,-7-6 0,-2 5 0,-2-6 0,0 2 0,0-5 0,5 7 0,-1-5 0,-2 5 0,-2-5 0,0 1 0,0-1 0,0-1 0,8 1 0,-8 0 0,3 4 0,-3-2 0,0-1 0,0-1 0,0-2 0,0 2 0,0 1 0,0-3 0,0 3 0,0-1 0,0-1 0,0 1 0,0 0 0,0 1 0,0-3 0,0 3 0,0-1 0,-3-2 0,3 3 0,-8 0 0,8-4 0,0 4 0,0 0 0,0-3 0,0 2 0,0-4 0,0-6 0,0-1 0,0-4 0,0 6 0,0-4 0,0 2 0,0-1 0,8-4 0,-5 4 0,8-4 0,0-1 0,-3-7 0,-1 6 0,-3-1 0,7 4 0,-9 2 0,13-5 0,-15 12 0,8-7 0,-8-2 0,0-3 0,0 4 0,0-1 0,0 6 0,3-5 0,-3 6 0,11-5 0,-7 5 0,7 0 0,-11-1 0,4-2 0,-4 0 0,11-1 0,-9 3 0,13-3 0,-15 3 0,7 1 0,-3-1 0,0 0 0,-1 3 0,1-2 0,0 0 0,-1-1 0,-3 0 0,0-1 0,0 2 0,0-3 0,0 4 0,0-1 0,0-1 0,0 1 0,0 2 0,0-3 0,0 0 0,0 1 0,8-5 0,-6 2 0,6-1 0,-1 3 0,-7 1 0,0 1 0,0-3 0,0-1 0,0 3 0,0-3 0,0 3 0,0-1 0,4-2 0,-4 3 0,7-2 0,-7 3 0,0-4 0,4 3 0,0-8 0,3 8 0,-3-7 0,-1 6 0,-3-3 0,0 3 0,0-2 0,0 5 0,8-6 0,-8 3 0,3-4 0,-3 4 0,0-3 0,8 3 0,-2-3 0,-2 5 0,7-4 0,-8 3 0,1-1 0,-4 1 0,4-3 0,-1 2 0,1-1 0,3 2 0,-7-1 0,4 0 0,2 1 0,-6 0 0,9-1 0,-9 3 0,2-3 0,-2 1 0,8 2 0,-4-2 0,3-1 0,0 3 0,-3-3 0,-4 1 0,7 0 0,-7-1 0,4 3 0,-4 4 0,0 4 0,0 6 0,0-5 0,0 3 0,0-3 0,0 6 0,0-1 0,0 1 0,0-2 0,7-2 0,-7-4 0,4 1 0,-4 1 0,0 2 0,0-2 0,0 2 0,0-5 0,0 3 0,0-5 0,0 5 0,0-5 0,0 5 0,0 0 0,0 1 0,0-3 0,0 6 0,0-7 0,0 8 0,0-8 0,0 5 0,0-5 0,6 3 0,-6-2 0,9 2 0,-9-3 0,0 5 0,0-1 0,0 6 0,0-5 0,0 0 0,0-5 0,0 3 0,0 0 0,0 2 0,0-3 0,0 4 0,0-6 0,0 5 0,0-5 0,0 3 0,0-3 0,0 1 0,0 2 0,0 2 0,0-3 0,0 1 0,0-3 0,0 5 0,0-4 0,0 4 0,0-8 0,0 4 0,0 0 0,0-3 0,0 2 0,0 0 0,0-1 0,0 2 0,0-1 0,0-1 0,0 1 0,0 0 0,0 1 0,0-1 0,2 3 0,-2-3 0,8 3 0,-8-5 0,0 5 0,0-3 0,0 1 0,0-1 0,3 3 0,1-2 0,0 6 0,-4-7 0,3 5 0,1-5 0,0 5 0,-4-4 0,0 1 0,0-3 0,0 3 0,0-1 0,0 6 0,0-7 0,0 8 0,0-5 0,0-1 0,0 1 0,0-5 0,0 3 0,0-1 0,0-2 0,0 7 0,0-4 0,0 1 0,7-3 0,-7 1 0,4 0 0,-4 1 0,0-3 0,0 3 0,0-1 0,0-1 0,0 1 0,0 0 0,0-1 0,0 3 0,0-2 0,0 1 0,0 0 0,0-3 0,0 2 0,0 0 0,0-1 0,0 2 0,0-1 0,0 0 0,0-1 0,0 1 0,0 1 0,0-3 0,0 3 0,0-5 0,-4 0 0,4-7 0,-7 4 0,7-3 0,0-1 0,0 3 0,11-8 0,6 1 0,2 2 0,-1-2 0,-14 2 0,3 5 0,-7-3 0,11 2 0,-1-3 0,1-1 0,7 0 0,-10 4 0,3-1 0,-11 3 0,11-3 0,-5 1 0,-2 0 0,3 1 0,-3 0 0,0-1 0,3-2 0,-3 3 0,-1-2 0,5 1 0,-8 3 0,11-5 0,-11 2 0,7 1 0,-3 0 0,-4 1 0,10 1 0,-7-2 0,5 0 0,-5-1 0,8 0 0,1 1 0,-5-1 0,8-3 0,-9 5 0,5-6 0,0 3 0,7-4 0,-8 6 0,5-5 0,-8 7 0,1-3 0,-1 4 0,-3-4 0,3 1 0,1-3 0,-5 4 0,7-3 0,-6 2 0,3-2 0,1 5 0,3-8 0,-4 6 0,4-5 0,-4 3 0,3-2 0,-2 5 0,3-7 0,-11 5 0,11-3 0,-11 2 0,7 4 0,-3-4 0,-4 1 0,7-1 0,-3 0 0,3-1 0,1 2 0,-6-3 0,-2 7 0,0 4 0,0 3 0,0 2 0,8 2 0,-5-6 0,8 12 0,-7-10 0,7 9 0,-7-12 0,7 9 0,-11-9 0,7 8 0,-7-5 0,0 4 0,0-6 0,0 6 0,4-7 0,-2 5 0,2-5 0,0 1 0,0-1 0,-1 5 0,-3-4 0,0 6 0,0-9 0,0 5 0,0-2 0,8-4 0,-8 4 0,3-1 0,-3-1 0,0 1 0,8 0 0,-8 1 0,7 2 0,-7-3 0,4 3 0,-4-2 0,11-1 0,-9 0 0,3 1 0,-5-1 0,0 0 0,4-1 0,-2 1 0,2 1 0,-4-1 0,0 0 0,7 1 0,-7 0 0,4 1 0,-4-3 0,0 3 0,0-1 0,0-3 0,0 2 0,0 1 0,0-3 0,0 3 0,0-1 0,0-1 0,0 1 0,0 0 0,0-1 0,0 1 0,0-4 0,0-4 0,0-6 0,7-5 0,-3 2 0,3-1 0,-7-1 0,0 10 0,0-10 0,8 6 0,-5-11 0,5 6 0,-2-6 0,3 7 0,8-10 0,-6 10 0,-4 0 0,-7 6 0,0-2 0,0 5 0,0-5 0,0 4 0,0-4 0,0 5 0,4-8 0,-4 8 0,11-3 0,-7 2 0,-2 1 0,-2 2 0,0-2 0,4-3 0,1 3 0,5-1 0,-10 1 0,3 1 0,-3-1 0,0-3 0,0 5 0,0-5 0,0 3 0,0 1 0,0-1 0,0-1 0,0 4 0,0-4 0,0 0 0,0 1 0,0-1 0,8-1 0,-8 4 0,7-5 0,-7 2 0,0-1 0,0 1 0,4-4 0,-4 5 0,11-5 0,-8 5 0,5-3 0,-4 2 0,-2 1 0,-2 0 0,0-3 0,0 2 0,9-2 0,-7 1 0,6-1 0,-1 3 0,-7-1 0,4 1 0,-4-6 0,11 6 0,-8-5 0,1 5 0,-4 0 0,0-1 0,4 1 0,-1 1 0,1-4 0,-4 3 0,0 0 0,0-1 0,0 1 0,0-1 0,6-2 0,-6 6 0,4-6 0,-4 2 0,0 1 0,0-3 0,7 5 0,-7-3 0,8 3 0,-8-2 0,0 0 0,3-3 0,-3 0 0,8 2 0,-8 1 0,0 2 0,0-3 0,0-1 0,3 1 0,-3-4 0,8 4 0,-8-1 0,0 2 0,0 1 0,0-4 0,0 3 0,0 0 0,0 4 0,0 4 0,0 0 0,0 8 0,0-8 0,0 7 0,0-4 0,0 6 0,3-6 0,1 2 0,0-2 0,-4-1 0,0-1 0,0-1 0,0 1 0,0-3 0,0 2 0,0 3 0,0-2 0,0 3 0,0-3 0,0 2 0,0-3 0,0 3 0,0-2 0,0 3 0,0-3 0,0 6 0,0-7 0,0 5 0,0-5 0,0 3 0,0-2 0,0-1 0,0 1 0,0 0 0,0-1 0,0 2 0,0-3 0,0 4 0,0-3 0,0 5 0,0-5 0,0 3 0,0-2 0,0 1 0,0-1 0,0 4 0,0-3 0,0 1 0,0-4 0,0 5 0,0-3 0,0 2 0,0-3 0,0 7 0,0-5 0,0 10 0,0-11 0,0 3 0,0-5 0,0 8 0,0-5 0,0 6 0,0-8 0,0 5 0,0-4 0,0 1 0,0-2 0,0 6 0,0-5 0,0 3 0,0-3 0,0 2 0,0-6 0,0 6 0,0-2 0,0 3 0,0-3 0,0 4 0,0-4 0,0 1 0,0 1 0,0 0 0,0-3 0,0 3 0,0-2 0,0 1 0,0-2 0,0 3 0,0-4 0,0 1 0,0 2 0,0 1 0,0 0 0,0 2 0,0-5 0,0 3 0,0-1 0,0 1 0,0-2 0,0 2 0,0-6 0,0 4 0,0 0 0,0-1 0,0 1 0,0 4 0,0-5 0,0 5 0,0-4 0,0-1 0,0 2 0,0 1 0,0 0 0,0-1 0,0-1 0,0 0 0,0-1 0,0 2 0,0-3 0,0 2 0,0-1 0,0-1 0,0 1 0,0 0 0,0-2 0,0 1 0,7-8 0,-7 1 0,4-3 0,6-2 0,-6 2 0,10 1 0,-14 1 0,11-1 0,-3-1 0,-1 2 0,-3-2 0,3 6 0,-7-4 0,10 1 0,-3-3 0,8-4 0,-7 3 0,10-2 0,-18 5 0,11-4 0,-11 3 0,6-1 0,-6 3 0,0-1 0,0 1 0,0-1 0,0 0 0,0-1 0,4-1 0,-4 0 0,7 3 0,-7-1 0,4 1 0,0 2 0,-1-3 0,1-1 0,0 2 0,7-6 0,-11 6 0,3-2 0,5 1 0,-8-2 0,11 3 0,-5-8 0,13 1 0,-8-2 0,3 6 0,-10 3 0,0 2 0,-2-5 0,2-2 0,1 2 0,-5-2 0,0 5 0,0 1 0,0-4 0,6 3 0,-2-5 0,3 2 0,0 3 0,-3 0 0,-4-3 0,7 1 0,-3 1 0,-4 1 0,7-1 0,-7 3 0,0-3 0,4 1 0,0 4 0,-2 0 0,-2 9 0,0-2 0,0 2 0,0-5 0,0 5 0,0-2 0,8 6 0,-5-6 0,5 8 0,-8-9 0,0 6 0,0-3 0,0 9 0,4-5 0,-1 7 0,1-11 0,-4 7 0,0-12 0,0 7 0,0-4 0,0 0 0,0-1 0,4 3 0,-1 1 0,8 0 0,-11-7 0,11 8 0,-11-6 0,4 6 0,-4-7 0,0 1 0,0 1 0,0 3 0,0-3 0,6 4 0,-6-5 0,8-4 0,-8 4 0,0 0 0,0-1 0,0 2 0,3-1 0,5 4 0,-1-4 0,-3 3 0,-4-3 0,0 2 0,3-3 0,1 3 0,7-5 0,-11 1 0,4-2 0,-4-1 0,7-1 0,-1-6 0,9-2 0,-7 2 0,17-5 0,-21 6 0,28-9 0,-25 8 0,15-9 0,1 4 0,-10 4 0,13-8 0,-11 5 0,2 0 0,5-9 0,-7 13 0,0-9 0,-4 12 0,-9-5 0,6 5 0,6-10 0,-6 8 0,3-8 0,2 8 0,-9 1 0,7-2 0,-4 0 0,1 1 0,3-3 0,-11 4 0,11-1 0,-11 4 0,11-5 0,-5 2 0,-2-1 0,7 2 0,-7-2 0,-1 2 0,5 0 0,-8-1 0,3 1 0,5 0 0,-8-1 0,11-2 0,-11 3 0,7 0 0,-3-3 0,-4 2 0,10-3 0,-7 3 0,1-2 0,7 0 0,-7 3 0,11-2 0,-15 1 0,7 0 0,-7 3 0,0-2 0,4 0 0,-4 1 0,7-1 0,-7 4 0,0 7 0,0-1 0,0 5 0,0 2 0,0-6 0,0 11 0,6-7 0,-6 3 0,8 1 0,-8-10 0,0 11 0,0-10 0,0 10 0,11 2 0,-11-1 0,7 6 0,-7-12 0,7 7 0,-7-12 0,4 5 0,-4-6 0,7 4 0,1-3 0,3 3 0,-9-4 0,17 6 0,-19-7 0,18 10 0,-14-9 0,3 1 0,3-1 0,1 4 0,-3-3 0,10 4 0,-14-9 0,9 9 0,-2-6 0,-3 5 0,-5-5 0,1 3 0,0-2 0,7 1 0,-11 1 0,11 0 0,-11-3 0,7 3 0,-3-5 0,-4 5 0,6-3 0,-1-2 0,-1 3 0,9 1 0,-13-1 0,11 2 0,-3-3 0,-8 0 0,7-1 0,-3 3 0,-4-1 0,7 0 0,-7-1 0,4 1 0,-4-5 0,6-3 0,-6-2 0,0-6 0,0 7 0,0-14 0,0 7 0,0-5 0,0 5 0,0-2 0,0 1 0,0 2 0,0-4 0,0 10 0,0-8 0,0-1 0,0 2 0,0-5 0,0 5 0,0 0 0,0 0 0,0 4 0,0-4 0,0 4 0,0-4 0,0-2 0,0 4 0,0-11 0,0 13 0,0-6 0,0 6 0,0-6 0,0 6 0,0-4 0,0 6 0,0-6 0,0 5 0,0-13 0,0 15 0,0-9 0,0 6 0,0-4 0,0 4 0,0-2 0,5 3 0,1-6 0,2 5 0,-5-8 0,-3 10 0,0-3 0,0 3 0,0-6 0,0 4 0,0-4 0,0 7 0,0-1 0,0 0 0,0-1 0,0 2 0,0-6 0,0 6 0,0-2 0,0 1 0,0 0 0,0 1 0,0 0 0,0-3 0,0 2 0,0 1 0,0-1 0,0 1 0,0-3 0,0 1 0,0-1 0,0 3 0,0-5 0,0 4 0,0-8 0,0 8 0,0-26 0,0 20 0,0-20 0,0 22 0,0-7 0,0 7 0,0-4 0,0 4 0,0 0 0,0 5 0,0-1 0,0 5 0,0 2 0,0 30 0,0-17 0,0 19 0,0 3 0,0-5 0,0 26 0,0-33 0,0 15 0,0-27 0,0 50 0,0-28 0,0 20 0,8-29 0,3-9 0,0-5 0,-4 1 0,-7-6 0,4 4 0,-4-2 0,6 4 0,-6-9 0,5 5 0,-3-4 0,6 4 0,-5-5 0,8 3 0,-11-5 0,4 5 0,-4 4 0,0-2 0,7 2 0,-7-6 0,15 5 0,-15-5 0,14 6 0,-14-7 0,11 8 0,-7-8 0,7 8 0,-8-10 0,1 7 0,-4-2 0,0 2 0,0-5 0,0 0 0,0 3 0,7-5 0,-7 2 0,4 1 0,3-2 0,-7 1 0,8 3 0,-8-3 0,2 5 0,-2-6 0,8 1 0,-8 0 0,3-2 0,1 3 0,0 0 0,-1-1 0,1 0 0,7 1 0,-11-1 0,11-1 0,-11 1 0,8-2 0,-8 1 0,0 1 0,3 0 0,-3 1 0,10 2 0,-6-6 0,0 6 0,-1-2 0,1-1 0,0-6 0,-4 0 0,7-5 0,-7 1 0,4 1 0,3-4 0,-7 3 0,7-3 0,8-3 0,-1-3 0,4-1 0,-3-4 0,-11 8 0,3-3 0,-1 10 0,5-5 0,-11 3 0,11-2 0,-11 2 0,11-1 0,-11 3 0,11-5 0,-3 6 0,-1-2 0,-3 1 0,-4 0 0,0 1 0,0 0 0,0 2 0,0-3 0,0 0 0,0 4 0,0-4 0,0 1 0,0-1 0,6 3 0,-6-2 0,11-1 0,-11 2 0,4-3 0,3-1 0,-7 3 0,7-3 0,-3 3 0,4-5 0,3 6 0,0-5 0,-5 3 0,5-2 0,-11 3 0,11-3 0,-11 1 0,11 1 0,-4 1 0,4-6 0,-3 6 0,-6-2 0,6-1 0,-8 3 0,11-3 0,-11 2 0,11 1 0,-7 0 0,3-1 0,-3 3 0,-1-3 0,-3 1 0,0 1 0,0-1 0,8-1 0,-8-2 0,3 3 0,5-5 0,-8 5 0,6 0 0,-6-1 0,0 1 0,0-1 0,0 0 0,0 1 0,0-5 0,0 5 0,0-3 0,0 2 0,0 1 0,0 0 0,0-3 0,0 2 0,-6-3 0,6 3 0,-11-3 0,7 3 0,0-2 0,4 4 0,0-1 0,0-2 0,0 1 0,0 0 0,0 1 0,0 0 0,0-1 0,0-2 0,-3 6 0,-1-4 0,0 1 0,4 1 0,0 1 0,0 4 0,0 5 0,0-1 0,0-1 0,0 2 0,0-3 0,0 3 0,0-3 0,0 3 0,4-1 0,0 4 0,-1-1 0,-3-3 0,0-1 0,0 0 0,0 1 0,0-2 0,0 1 0,0 1 0,0-1 0,0 4 0,0-4 0,4 4 0,0-5 0,-1 3 0,-3-3 0,0 2 0,0 1 0,0 2 0,0-2 0,0 4 0,0-6 0,0 11 0,0-10 0,0 3 0,0-3 0,0 1 0,0 0 0,0 2 0,0-5 0,0 5 0,0-2 0,0 6 0,0-8 0,0 9 0,0-10 0,8 7 0,-8-6 0,2 1 0,-2-4 0,0 5 0,0-2 0,8 1 0,-8-2 0,7 3 0,-7-2 0,4-1 0,-4 0 0,7 1 0,-7 0 0,0 1 0,0-3 0,0 1 0,4 0 0,-1-1 0,1 1 0,0 1 0,-1-4 0,1 4 0,-4 0 0,6-3 0,-1 5 0,1-3 0,2 1 0,-8-1 0,0 0 0,7 1 0,-3 0 0,11-1 0,-12-2 0,1 1 0,-4 1 0,0-2 0,0 3 0,7-1 0,-7 5 0,4-2 0,2-2 0,-6-1 0,5-4 0,-5 4 0,0 1 0,0-1 0,6-1 0,-6 1 0,8 0 0,-8-2 0,0 3 0,3 0 0,-3-4 0,8 4 0,-8-1 0,0-1 0,0 1 0,0 0 0,0-1 0,0 2 0,0-1 0,0 0 0,0-1 0,0 1 0,0 1 0,0-4 0,0 4 0,0 0 0,0-3 0,0 2 0,0-4 0,-8 0 0,8-4 0,-3 4 0,3-9 0,0 6 0,0-7 0,0 3 0,0-2 0,0 5 0,0-1 0,0-9 0,0 8 0,0-14 0,0 13 0,0-4 0,0 4 0,0 1 0,3 1 0,-3 1 0,8-1 0,-5-4 0,1 5 0,3-5 0,-3 5 0,0-1 0,-4-2 0,11-1 0,-9 1 0,11-2 0,-11 2 0,6-2 0,3 2 0,-4-2 0,4 2 0,-11 1 0,4-3 0,3-2 0,-7 2 0,15-6 0,-15 8 0,6-9 0,-6 12 0,0-9 0,0 8 0,0-2 0,0 3 0,7-5 0,-7 4 0,11-8 0,-11 8 0,8-6 0,-8 7 0,3-3 0,5 1 0,-1-1 0,-3-2 0,0 2 0,2 0 0,1 2 0,4 1 0,-11-2 0,11 1 0,-3-4 0,-5 5 0,5-3 0,-8 5 0,3-5 0,5 3 0,-2-5 0,-2 4 0,-4-3 0,0 3 0,7-10 0,-3 8 0,10-13 0,-10 15 0,3-11 0,-7 12 0,0-5 0,8 0 0,-8-4 0,7 1 0,3-3 0,-6 10 0,7-4 0,-11 5 0,0 0 0,0-1 0,0 1 0,4-3 0,3-2 0,0 2 0,-3-1 0,-4 3 0,0-2 0,0 3 0,0-1 0,0 1 0,0-3 0,4 3 0,-1-5 0,7 2 0,-10 3 0,5-3 0,1 2 0,-6 4 0,8-4 0,-5 0 0,5 3 0,3-2 0,-4-1 0,-3 1 0,3-3 0,-3 0 0,2 1 0,5-1 0,-11 4 0,11-1 0,-7 0 0,0 2 0,-1-5 0,1 3 0,7-3 0,-11 2 0,4 1 0,3-1 0,-7 1 0,6 1 0,-2-1 0,3 0 0,-3-1 0,3 3 0,-7-3 0,0 1 0,0 4 0,0 3 0,0 3 0,0 1 0,0 0 0,0-3 0,0 0 0,0 1 0,0 12 0,0-7 0,0 10 0,0-16 0,0 1 0,4-1 0,0 7 0,7-4 0,-11 4 0,4-7 0,-4 3 0,0-5 0,0 9 0,0-6 0,0 13 0,0-12 0,0 10 0,0-9 0,0 2 0,0-5 0,7 3 0,-7-3 0,15 9 0,-13-6 0,9 7 0,-7-7 0,0 8 0,-1-3 0,-3 5 0,0-3 0,0-4 0,0-2 0,0 0 0,0 4 0,4-1 0,0 0 0,-1-2 0,-3-5 0,8 5 0,-5-2 0,12 4 0,-11-4 0,6 1 0,-7-3 0,12 10 0,-11-8 0,11 16 0,-15-14 0,0 8 0,0-7 0,3 0 0,1-3 0,11-2 0,-13-1 0,13 8 0,-15-8 0,7 7 0,-3-4 0,-4 2 0,7-5 0,-7 3 0,4 2 0,0-5 0,-1 5 0,-3-5 0,0 1 0,0 2 0,0-3 0,0 5 0,8 2 0,-1-4 0,-1 4 0,2-4 0,-8 1 0,0-3 0,0 0 0,0-3 0,0 5 0,0-3 0,0 1 0,0 3 0,0-1 0,4 6 0,-1-8 0,1 2 0,-4-3 0,0 0 0,0 6 0,4-4 0,-1 1 0,8-2 0,-11-3 0,4 0 0,-4 2 0,0 1 0,7-3 0,-7 3 0,8-1 0,-8-1 0,0 1 0,2 0 0,7-2 0,-3 3 0,-2 0 0,-1-4 0,1 2 0,7-3 0,-11 5 0,4-8 0,3 3 0,-7-5 0,15-3 0,-15 1 0,15-9 0,-13 10 0,13-12 0,-8 12 0,8-10 0,-8 9 0,-3-2 0,0 5 0,-2-5 0,9 2 0,-11-6 0,4 8 0,-4-6 0,0 6 0,0-6 0,0 4 0,0 0 0,0 1 0,0 2 0,0 1 0,7-4 0,-3 3 0,11-9 0,-4 6 0,0-9 0,-5 10 0,-2-8 0,-4 10 0,7-9 0,-7 6 0,4-4 0,-4 6 0,0-1 0,0 1 0,7-2 0,1 3 0,3-3 0,-4 3 0,0-1 0,-3 1 0,0 0 0,2 1 0,-2-1 0,3-1 0,0 3 0,-7-3 0,0 1 0,4 2 0,-4-2 0,11-2 0,-7 2 0,3 2 0,-3-2 0,0-1 0,3 3 0,-3-2 0,9-1 0,-2 1 0,0-1 0,0 0 0,-3 1 0,3 0 0,-11-1 0,10 3 0,-10 2 0,7 2 0,-3 3 0,-4-1 0,7 3 0,-7-3 0,8 9 0,-8-8 0,11 9 0,-11-10 0,0 5 0,0 2 0,0-2 0,0 2 0,0-6 0,0 3 0,0 2 0,0-4 0,0 3 0,0-6 0,0 12 0,0-8 0,0 8 0,0-8 0,0 4 0,0-6 0,0 3 0,3 0 0,-3-2 0,8 1 0,-6 6 0,-2-6 0,9 6 0,-9-2 0,2-4 0,2 5 0,0-8 0,-4 0 0,0 1 0,0-1 0,0 3 0,0-3 0,0 8 0,0-8 0,0 5 0,0-5 0,0 0 0,0 1 0,0 0 0,0-3 0,0 2 0,0 3 0,0-2 0,0 3 0,0-3 0,0 2 0,0-5 0,0 4 0,0-1 0,0 2 0,0-3 0,7 3 0,-7-2 0,4-1 0,-4 0 0,0-1 0,0 1 0,0 1 0,7-4 0,-7-1 0,4 0 0,-4-6 0,0-3 0,0 3 0,11-19 0,0 2 0,13-30 0,-9 15 0,7-13 0,-8 6 0,4 16 0,-7-4 0,0-1 0,-7 19 0,7-33 0,-5 31 0,6-26 0,6 26 0,-11-3 0,8 4 0,-4 2 0,-1 3 0,-3-11 0,-7 15 0,0-13 0,0 11 0,0-2 0,8 0 0,-8 7 0,7-10 0,-7 5 0,0 2 0,0-6 0,0 9 0,0-12 0,0 11 0,0-10 0,0 8 0,7 1 0,-7 1 0,8-4 0,-8 4 0,3-1 0,-3 1 0,8 3 0,-8-2 0,0-1 0,2 3 0,-2-5 0,9 2 0,-9 1 0,0 0 0,0-1 0,0 3 0,4-3 0,-2 1 0,2-5 0,3 5 0,-7-7 0,4 9 0,-4-3 0,0 0 0,0 5 0,0 5 0,7 0 0,-7 1 0,15 3 0,-11-4 0,18 12 0,-22-12 0,10 8 0,-3-2 0,4 1 0,7 12 0,-10-6 0,20 22 0,-13-11 0,7 7 0,3 2 0,4 5 0,7 14 0,-21-37 0,-1 5 0,-14-17 0,8 15 0,-1-16 0,-7 4 0,10-2 0,-10 2 0,7-4 0,-7-3 0,0 3 0,0 2 0,0-2 0,4 2 0,0-5 0,-1 3 0,1-3 0,3 5 0,1-5 0,-4 3 0,3-2 0,-7 2 0,6-3 0,-1 5 0,-5 2 0,6-2 0,-6 0 0,0-2 0,4-1 0,0 3 0,-1-3 0,1 4 0,3-6 0,1 7 0,3-6 0,-4 4 0,-3-5 0,7 1 0,-11 2 0,6-3 0,-6 0 0,0 1 0,0-1 0,0-1 0,4 1 0,-1 0 0,1 1 0,-4-1 0,0 0 0,0 1 0,0 0 0,0-3 0,0 2 0,8 1 0,-8-3 0,11 3 0,-11-1 0,3 0 0,-3-1 0,0 1 0,0 1 0,0-3 0,0 3 0,0-1 0,0-2 0,0 2 0,0 1 0,0-3 0,0 2 0,0 1 0,0-2 0,0-2 0,0-5 0,0-1 0,8-6 0,-8 7 0,7-5 0,-7 5 0,6-8 0,-6 4 0,15-4 0,-15 4 0,7 0 0,8-12 0,-11 12 0,14-17 0,-12 18 0,13-4 0,-12 5 0,12-10 0,-12 12 0,0-8 0,-3 8 0,-4-3 0,0 1 0,0-4 0,6 6 0,-6-5 0,8 5 0,-8-3 0,0 2 0,3 1 0,-3 0 0,11 1 0,0-6 0,0 3 0,-3-3 0,-8 7 0,7-5 0,-7 3 0,6-1 0,-6 1 0,0 1 0,0-1 0,0-1 0,0 1 0,0-3 0,0 3 0,0-3 0,0 1 0,0 3 0,0-3 0,0 1 0,0 0 0,0 1 0,0 0 0,0-4 0,0 4 0,0 0 0,0-1 0,0 1 0,0 1 0,0-1 0,0 0 0,0 4 0,0 2 0,4 3 0,-4-1 0,8 0 0,-5 1 0,5-3 0,-1 4 0,-3 0 0,3 0 0,-7-2 0,11 3 0,0 0 0,-5-1 0,16 8 0,-14-8 0,10 8 0,-14-9 0,13 6 0,-17-6 0,15 3 0,-8-6 0,1 5 0,3-3 0,0 5 0,-5-4 0,9 4 0,-4 2 0,0-5 0,0 3 0,-8-2 0,-3-2 0,0 2 0,0-1 0,4 5 0,0 0 0,0 1 0,-4-6 0,0 1 0,0-3 0,6 8 0,-1-5 0,1 1 0,1-3 0,-3 3 0,-4-3 0,7 4 0,-7-4 0,0 1 0,4-1 0,3 0 0,1-1 0,-5 0 0,-3 1 0,0-3 0,0 4 0,0-1 0,0 2 0,0-3 0,0 0 0,0 1 0,0-3 0,0 3 0,0-1 0,0 0 0,0-1 0,0 2 0,8-1 0,-8-2 0,2 3 0,-2-1 0,8-2 0,-8-2 0,11-2 0,-11-2 0,7-3 0,-3 4 0,-1-3 0,5 2 0,-4 1 0,7-4 0,-8 3 0,11-7 0,-10 6 0,7-4 0,-8 5 0,12-5 0,-8 2 0,14-4 0,-13 5 0,6-3 0,-6 4 0,3-4 0,-4 3 0,3-1 0,-10 3 0,15-5 0,-11 2 0,10-2 0,-6 4 0,3-4 0,2 5 0,-2-5 0,0 5 0,1-3 0,-5 5 0,8-8 0,-8 4 0,10-3 0,-9 4 0,3-4 0,-8 5 0,8-7 0,4 6 0,-11-1 0,6-1 0,-3 0 0,4-1 0,0-4 0,-3 6 0,3-1 0,-4 3 0,-1-3 0,-2 2 0,0-2 0,-1 3 0,12-2 0,-11 1 0,7-1 0,-11 1 0,0 1 0,0-1 0,0 0 0,0-1 0,0 2 0,0-2 0,0 0 0,0 2 0,0-1 0,0 0 0,0-1 0,0 2 0,0-1 0,0 0 0,0 1 0,0-2 0,0 1 0,0 3 0,0-2 0,0-1 0,0 3 0,0 0 0,0 4 0,0 2 0,0 3 0,0-3 0,0 1 0,0 3 0,0 2 0,0 7 0,0 2 0,0 3 0,0-11 0,7 5 0,-1-1 0,13 3 0,-8 5 0,0-8 0,-11-4 0,11-2 0,-4-3 0,8 10 0,-5-7 0,1 5 0,-7-8 0,-1 3 0,5-4 0,3 5 0,-4-7 0,3 6 0,-10-5 0,11 6 0,-3-4 0,3 3 0,-4-4 0,4-1 0,-11 1 0,7-1 0,-7-2 0,0 3 0,0-1 0,4 1 0,2 1 0,-2-1 0,3 1 0,-7-1 0,0-3 0,0 3 0,0 2 0,0-3 0,0 5 0,0-5 0,11 5 0,-11-5 0,19 6 0,-16-6 0,5 1 0,-1 1 0,-7-1 0,4-1 0,-4 1 0,10-4 0,-6 4 0,3 0 0,-3-3 0,-1 0 0,-6-4 0,-1-10 0,0 6 0,4-5 0,0-5 0,4 5 0,0-7 0,-1 7 0,12-11 0,-8 2 0,14-10 0,-2 13 0,-8-2 0,-4 9 0,-3 0 0,3 2 0,1 1 0,5-6 0,-5 4 0,-5 0 0,8-5 0,-3 10 0,-1-5 0,-3 5 0,-4-1 0,7 1 0,-7 0 0,4 1 0,2-1 0,-6-1 0,7 3 0,-3-3 0,3-1 0,4 1 0,-3-4 0,-4 7 0,3-2 0,-7-1 0,4 3 0,-4-2 0,0-1 0,0 1 0,0 1 0,7-1 0,-7 0 0,6 1 0,-6-1 0,4-1 0,-4 1 0,7 1 0,-7-1 0,4 0 0,0 2 0,3-5 0,0 2 0,1 1 0,-5-1 0,-3 0 0,8 1 0,-8 0 0,7-1 0,-7 1 0,0 0 0,0-1 0,4 3 0,-4-3 0,6 1 0,-6 1 0,0-1 0,0 4 0,0 3 0,0 1 0,0 9 0,0 5 0,0 0 0,0 5 0,0-10 0,0 2 0,0-2 0,0 1 0,0 8 0,0-8 0,0 21 0,0-8 0,0 26 0,0-27 0,0 9 0,7-21 0,1-1 0,3 7 0,0-7 0,-7-2 0,-1 1 0,-3-5 0,0 6 0,0-4 0,0 9 0,0-8 0,0 4 0,0-9 0,0 1 0,8 1 0,-8 0 0,3-3 0,-3 1 0,0 2 0,0-3 0,0 5 0,0-7 0,8 3 0,-8-1 0,10 0 0,-10 1 0,7 2 0,-7 1 0,0-3 0,0 4 0,0-5 0,4 3 0,-1 0 0,1-1 0,-4-1 0,0 0 0,0-1 0,4 2 0,-1 1 0,8 2 0,-11-5 0,4 3 0,-4-2 0,0 2 0,0-3 0,0 3 0,6-3 0,-6 2 0,9-1 0,-9 4 0,0-7 0,0 5 0,0-3 0,0 1 0,0-1 0,6 3 0,-2-2 0,11-1 0,-8-1 0,4 1 0,-4 0 0,1 1 0,-6-1 0,-2-1 0,9 1 0,-9 3 0,2-5 0,-2 2 0,8-1 0,-8-3 0,0-3 0,0-3 0,0-1 0,0 0 0,0-2 0,11-6 0,-8 2 0,16-15 0,-16 11 0,5-6 0,-6 10 0,2-5 0,-4 9 0,15-15 0,-4 12 0,4-10 0,-8 13 0,-3-2 0,-4 4 0,7-4 0,-3 2 0,-2-14 0,2 13 0,3-17 0,4 16 0,4-2 0,-8 1 0,1 3 0,-8 5 0,0-7 0,7-2 0,1 3 0,3-3 0,-5 1 0,1 6 0,-3-5 0,3 0 0,1 2 0,10-7 0,-18 9 0,6-6 0,-6 0 0,0 6 0,8-9 0,-8 9 0,3-1 0,-3-1 0,8 5 0,-8-4 0,14-3 0,-10 2 0,11-6 0,-8 9 0,3-8 0,-10 9 0,8-6 0,-8 6 0,0 1 0,0 0 0,0 2 0,0-3 0,0 0 0,0 1 0,0 2 0,0-2 0,0-1 0,0-1 0,0-3 0,0 4 0,0-1 0,0 3 0,0-6 0,0 5 0,0-5 0,0 4 0,0-4 0,0 5 0,0-5 0,0 5 0,0-8 0,0 8 0,0-3 0,0-4 0,0 6 0,0-8 0,0 9 0,0-8 0,0 6 0,0-5 0,0 7 0,0-3 0,0-1 0,0 4 0,0-7 0,3 5 0,-3-3 0,8 2 0,-8 0 0,0 7 0,0 4 0,0 1 0,0 2 0,0 1 0,0-1 0,0 9 0,0-4 0,0 5 0,0 7 0,0 19 0,0-5 0,0 5 0,0-23 0,0 20 0,0-23 0,0 28 0,3-31 0,1 1 0,0-8 0,-4 1 0,0-3 0,0 4 0,0-4 0,0-1 0,7 1 0,-3 2 0,3-3 0,-3 5 0,-4-5 0,0 0 0,0 1 0,0 0 0,0-3 0,0 2 0,7 0 0,-7-1 0,10 4 0,-10-3 0,11 1 0,-7-1 0,3-2 0,-3 3 0,7 0 0,-11-4 0,4 4 0,-4 2 0,0-5 0,0 4 0,0-1 0,0-3 0,0 3 0,7-1 0,-7-1 0,11 3 0,-5-2 0,5 1 0,-3 0 0,-5-4 0,5 4 0,-8-1 0,3-1 0,5 1 0,-8 1 0,11-1 0,-11 0 0,11 3 0,-9-4 0,6 1 0,-1 1 0,4-4 0,-3 2 0,3-1 0,-4 3 0,3-3 0,1 2 0,-4 0 0,4-1 0,-7-1 0,11 5 0,-12-4 0,7-2 0,-6-1 0,0-1 0,3-11 0,-3 8 0,7-12 0,0 7 0,0 0 0,4-6 0,-9 10 0,16-15 0,-11 6 0,4-1 0,-2-1 0,-1 3 0,2-5 0,8-6 0,-3 6 0,9-10 0,-17 13 0,0 2 0,-5 1 0,-2 6 0,5-3 0,-7-2 0,2 7 0,0-10 0,-4 8 0,0-8 0,0 8 0,0-6 0,0 10 0,0-4 0,0 1 0,11-2 0,-8 3 0,8-8 0,-11 8 0,0-5 0,4 5 0,3-3 0,3 3 0,-1-1 0,1-2 0,-10 3 0,11-3 0,-11 3 0,22-8 0,-19 8 0,26-12 0,-25 12 0,10-5 0,-14 5 0,0-1 0,11-4 0,-7 4 0,7-5 0,-7 5 0,-4 0 0,6 1 0,-2-1 0,-1-1 0,1 1 0,-4-1 0,4 2 0,-1-1 0,1 3 0,-4-3 0,0 1 0,0 1 0,0-1 0,0 0 0,0 1 0,0-3 0,0 1 0,0 1 0,0-1 0,0 0 0,0 1 0,0 0 0,7-5 0,-7 5 0,12-3 0,-12 0 0,7 2 0,-7 1 0,0-2 0,4 1 0,3-2 0,3 3 0,-3 4 0,-3 4 0,3 3 0,-7-2 0,4 1 0,-4 1 0,0 0 0,0 6 0,0-4 0,0 6 0,0-8 0,0 14 0,0-11 0,7 13 0,-3-10 0,7 7 0,-7-13 0,9 10 0,-9-12 0,7 4 0,-11-4 0,4 1 0,3 1 0,4 4 0,-3-4 0,-5 2 0,-3-5 0,0 3 0,8-2 0,-6 3 0,7-5 0,-7 6 0,6-5 0,-1 5 0,-3-5 0,7 3 0,0 5 0,0-6 0,6 9 0,-13-10 0,7 4 0,-11-4 0,0-1 0,0 2 0,0-1 0,0 4 0,0-4 0,7 3 0,-3-3 0,11 6 0,-8-4 0,3 2 0,-3-5 0,4 7 0,-11-6 0,11 4 0,-3-5 0,3 5 0,-4-7 0,-3 5 0,2-2 0,-2-1 0,3 0 0,15 5 0,-18-5 0,22 8 0,-24-8 0,9 5 0,-11-2 0,4 0 0,3-5 0,1 2 0,-5 1 0,1 1 0,11-1 0,-9-3 0,5 3 0,-11-1 0,0-1 0,0 1 0,0 0 0,0-2 0,0 3 0,0 0 0,0-4 0,0 4 0,0-1 0,0 1 0,0-3 0,0 3 0,0-1 0,0 0 0,0 3 0,0-4 0,0 1 0,0 1 0,0-4 0,0 4 0,0 2 0,0-3 0,0 5 0,0-4 0,0 1 0,0 1 0,0 0 0,0-2 0,0-1 0,0-2 0,0 3 0,0-1 0,0-2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27"/>
    </inkml:context>
    <inkml:brush xml:id="br0">
      <inkml:brushProperty name="width" value="0.05" units="cm"/>
      <inkml:brushProperty name="height" value="0.05" units="cm"/>
      <inkml:brushProperty name="color" value="#FF40FF"/>
    </inkml:brush>
  </inkml:definitions>
  <inkml:trace contextRef="#ctx0" brushRef="#br0">0 406 24575,'3'-1'0,"0"0"0,-1-1 0,-1 1 0,0 1 0,0-1 0,2 0 0,-3-2 0,5 1 0,-5 0 0,5-2 0,-4 2 0,1-1 0,0 2 0,1-1 0,-2 0 0,3-2 0,-3 2 0,3-2 0,-4 3 0,2-2 0,-2 2 0,0-1 0,0-1 0,2 0 0,-1 2 0,3-4 0,-2 4 0,2-3 0,-1 1 0,-1 1 0,-2-1 0,1 1 0,-1 1 0,3-2 0,-2 2 0,2-3 0,-1 3 0,1-4 0,-2 3 0,0 0 0,1 1 0,-1-2 0,0 2 0,-1-2 0,2 1 0,-1-1 0,0 1 0,-1-1 0,0 1 0,0 2 0,1-3 0,1 2 0,-2-1 0,0 1 0,1 0 0,0-2 0,2 1 0,-2-1 0,0 1 0,0 2 0,-1-3 0,2 1 0,-2 0 0,0 0 0,1 1 0,0-1 0,-1 0 0,2 1 0,-1-2 0,-1 2 0,2-1 0,-2 1 0,2-1 0,-2 0 0,1 0 0,0 1 0,-1-1 0,0 1 0,0 0 0,0-2 0,0 2 0,0 1 0,0-1 0,0-1 0,3-1 0,-3 0 0,2-2 0,-2 2 0,2 2 0,0-1 0,-1-1 0,1 1 0,-1 0 0,-1 1 0,1-2 0,-1 3 0,0 3 0,0 0 0,0 0 0,0-1 0,1 0 0,-1 2 0,3 2 0,-3 1 0,2-2 0,0 0 0,0 4 0,-2-8 0,2 5 0,-2-3 0,1 1 0,0-3 0,0 3 0,2-3 0,-2 3 0,-1-3 0,0 3 0,0-2 0,0 1 0,1-2 0,1 1 0,-1 0 0,-1 1 0,1 0 0,2 1 0,-3-3 0,2 3 0,-2-2 0,3 1 0,-3 0 0,1 1 0,0-3 0,2 4 0,-1-1 0,4 3 0,-3 0 0,0-3 0,-1 1 0,0-1 0,-1-2 0,0 3 0,1-2 0,0 0 0,-2 0 0,3 0 0,-2-2 0,0 1 0,0-2 0,1 3 0,-1-1 0,0 0 0,2-1 0,-3 2 0,2-2 0,0 1 0,-1 0 0,-1 0 0,0-2 0,0 3 0,0-2 0,2 0 0,-2 0 0,3 2 0,-3-2 0,1 2 0,-1-2 0,0 0 0,1 1 0,-1-1 0,3 0 0,-3 0 0,1 2 0,1-2 0,-1 2 0,0-1 0,2 0 0,-1 0 0,-1-1 0,1 1 0,-2-1 0,1 0 0,0 2 0,0-2 0,2 0 0,-2 1 0,1-1 0,-2 1 0,0 0 0,0-1 0,1 0 0,-1 0 0,1 1 0,-1-1 0,0 0 0,0 1 0,0-1 0,0-1 0,0-1 0,0-1 0,1-2 0,-1 4 0,2-1 0,-2 0 0,0 0 0,0-2 0,1 2 0,-1 0 0,1-2 0,-1 2 0,1-2 0,-1 1 0,0 0 0,0 1 0,0-1 0,0-1 0,0 1 0,0-1 0,0 0 0,0 1 0,0 2 0,0-1 0,0-1 0,0 1 0,0-1 0,0 0 0,0 0 0,0 0 0,0 0 0,0 1 0,2-1 0,-2 1 0,1 1 0,-1-2 0,0-1 0,0 2 0,0-3 0,0 1 0,0 2 0,0 0 0,0-2 0,0 3 0,0-1 0,0 0 0,0 0 0,0-2 0,0 2 0,0-1 0,0 1 0,0-1 0,0 0 0,0 0 0,0 1 0,0-1 0,0 0 0,0-1 0,0 1 0,1 0 0,-1 1 0,2-1 0,-2-1 0,0 2 0,0 1 0,0-1 0,0-1 0,0 0 0,1 0 0,-1-1 0,1 0 0,-1-1 0,0 3 0,0-1 0,0 0 0,0-2 0,0 3 0,1-1 0,1-1 0,-1 2 0,-1-2 0,0 2 0,0 0 0,0-2 0,0 2 0,0 0 0,1-1 0,0 1 0,-1-1 0,0-1 0,2 1 0,-2 0 0,0-2 0,1 3 0,-1-1 0,1 0 0,-1 1 0,0 0 0,2-2 0,-2 2 0,2 0 0,-1-1 0,1 1 0,0-1 0,-2-1 0,1 2 0,2-2 0,-3 1 0,2-1 0,-2 1 0,0 2 0,2-2 0,-2 1 0,0 0 0,0-2 0,1 1 0,2-1 0,-2 1 0,1-1 0,-2 2 0,2 1 0,-1-4 0,-1 3 0,1-4 0,-1 3 0,1-1 0,-1 0 0,3 2 0,-2-2 0,1 1 0,-1-1 0,0 1 0,-1-1 0,0-1 0,1 4 0,1-3 0,-1 1 0,1-2 0,0 3 0,-2 0 0,0 0 0,0-1 0,1 0 0,0 1 0,2 1 0,-2-3 0,0 2 0,-1-2 0,2 2 0,-1-3 0,1 2 0,0-2 0,-1 4 0,0-3 0,-1 2 0,1 0 0,-1-1 0,3-1 0,-3 1 0,4 0 0,-3-1 0,-1 2 0,0 1 0,0-2 0,0 0 0,3-2 0,-1 3 0,-1-3 0,1 3 0,-1 0 0,-1 0 0,1-1 0,0 0 0,1-1 0,-1-1 0,2 1 0,-2 1 0,0-1 0,0 3 0,2-4 0,-3 2 0,2 1 0,0-1 0,-1 0 0,0 1 0,2 0 0,-2-2 0,2 2 0,-3 0 0,0-1 0,0 1 0,0 0 0,0 0 0,1-2 0,-1 2 0,1 0 0,-1-1 0,3 0 0,-3 1 0,1-2 0,0 2 0,-1-2 0,1 2 0,-1 0 0,0-1 0,0 1 0,2-1 0,-2-1 0,2 2 0,-2-2 0,2 2 0,-2 0 0,0-1 0,0 1 0,1-1 0,0 0 0,-1 1 0,1-1 0,-1 0 0,2 0 0,-2 0 0,0 1 0,0 0 0,0-2 0,0 2 0,0 0 0,0-2 0,0 2 0,0-2 0,0 2 0,0 1 0,0 1 0,0 2 0,0 1 0,0-3 0,0 0 0,0 2 0,0-1 0,0 2 0,0-1 0,0 4 0,0-5 0,0 0 0,0 1 0,0 2 0,0-3 0,0 3 0,0-3 0,0-1 0,0 2 0,0 0 0,0-1 0,0 1 0,0 0 0,0 1 0,0-4 0,0 2 0,0 0 0,-2-1 0,2 1 0,-1 2 0,1-3 0,0 2 0,0-2 0,0 1 0,0-1 0,0 3 0,0-3 0,0 3 0,0-3 0,0 3 0,0-3 0,0 2 0,0-1 0,0 1 0,0-1 0,0-1 0,0 2 0,0 0 0,0-1 0,0 1 0,0-1 0,0 1 0,0-1 0,0 2 0,0-3 0,0 2 0,0-3 0,0 2 0,0 1 0,0 1 0,0-3 0,0 3 0,0-3 0,0 2 0,0 2 0,0-3 0,1 3 0,-1-1 0,2-3 0,-2 4 0,0-3 0,1 3 0,0-4 0,-1 3 0,1-3 0,-1-1 0,3 3 0,-3-2 0,1 0 0,-1 0 0,0 1 0,2 2 0,-2-3 0,1 3 0,-1-3 0,0 1 0,0 0 0,0 2 0,1-3 0,0 3 0,1-2 0,0 1 0,-2-2 0,1 3 0,-1-3 0,2 2 0,-2-2 0,0 3 0,0-3 0,1 3 0,-1-4 0,1 4 0,-1-3 0,0 1 0,0 0 0,0 0 0,0-1 0,0 1 0,0 0 0,0 0 0,0-2 0,0 1 0,0 0 0,0 2 0,0-2 0,0 0 0,0 2 0,0-2 0,0 1 0,0 0 0,0-1 0,0 0 0,0 1 0,0 0 0,0 1 0,0-2 0,0 1 0,0 0 0,0 0 0,0 1 0,0-2 0,0 2 0,0-1 0,0-1 0,1 3 0,1-3 0,-2 3 0,1-2 0,0-1 0,1 1 0,-1 2 0,0-3 0,-1 3 0,0-2 0,0 1 0,0-1 0,1-1 0,-1 1 0,3 1 0,-3-1 0,0 2 0,1-2 0,-1 1 0,3-3 0,-3 4 0,1-3 0,0 2 0,-1-2 0,2 2 0,-2-1 0,0 1 0,0-2 0,1-1 0,-1 3 0,1-1 0,-1-1 0,0 3 0,1-2 0,-1-1 0,2 1 0,-2 0 0,0-1 0,0 0 0,0 0 0,0 3 0,0-1 0,0 1 0,0-2 0,0-1 0,0 1 0,0-1 0,0 0 0,1 3 0,-1-3 0,1 3 0,-1-3 0,0 2 0,0-2 0,0 0 0,0 2 0,0 2 0,0-2 0,0 0 0,0-1 0,0 0 0,0-1 0,0 2 0,0 0 0,0-1 0,0-1 0,0 4 0,0-3 0,0 0 0,0 0 0,0 1 0,0-1 0,0 1 0,0-1 0,0 0 0,0-1 0,0 2 0,0 0 0,0-1 0,0 1 0,0 0 0,0-1 0,0 0 0,0 0 0,0-1 0,0 1 0,0 2 0,0-3 0,0 2 0,0 0 0,0-1 0,0-1 0,0 2 0,0-2 0,0 3 0,0-2 0,0 1 0,0 0 0,0-1 0,0-1 0,0 2 0,0-2 0,0 2 0,0-2 0,0 2 0,0-1 0,0 1 0,0-2 0,0 4 0,0-4 0,0 3 0,0-1 0,0-1 0,0-1 0,0 1 0,0-1 0,0 0 0,0 0 0,0 1 0,0-1 0,0 2 0,0-2 0,0 1 0,0 0 0,0 1 0,0-3 0,0 4 0,0-3 0,0 2 0,0-2 0,0 1 0,0-1 0,0 1 0,0 0 0,0 0 0,0-2 0,0 3 0,0-2 0,0 0 0,0 1 0,0-1 0,0 0 0,0 2 0,0-2 0,0-1 0,0-1 0,0-2 0,0 1 0,0-2 0,0 1 0,0-1 0,0 2 0,0 1 0,0-2 0,0-2 0,0 2 0,0-2 0,0 3 0,0-5 0,0 4 0,0-4 0,0 3 0,1 1 0,1 1 0,-2-3 0,1 4 0,0-4 0,0 4 0,-1-3 0,2 3 0,-2-2 0,0 2 0,0 0 0,1-1 0,-1 0 0,3-1 0,-3-1 0,2 2 0,-2-1 0,3 3 0,-3-2 0,1 1 0,-1-2 0,1 2 0,-1-1 0,1 2 0,-1-2 0,2 1 0,-2-1 0,1 1 0,-1 0 0,3 0 0,-2-1 0,-1 0 0,1 0 0,0 0 0,1 1 0,-2-3 0,2 3 0,-1-2 0,2 2 0,-3-1 0,1-1 0,0 0 0,1-1 0,0 2 0,0-1 0,-1 2 0,1 0 0,-2-1 0,2 1 0,-2-1 0,0 0 0,0-1 0,0 0 0,0 0 0,0 2 0,0-1 0,0 0 0,0 1 0,0-1 0,1-2 0,-1 1 0,1-1 0,-1 3 0,0-3 0,0 3 0,1-1 0,1 0 0,-2 0 0,0 0 0,1-1 0,-1 1 0,1 0 0,1 1 0,-2-2 0,2 1 0,-2-1 0,1 2 0,1-2 0,-2 2 0,2-3 0,-2 2 0,1-2 0,-1 1 0,0 1 0,2 0 0,-2 1 0,1-1 0,-1-1 0,1 1 0,0-1 0,1 0 0,-1 1 0,-1-1 0,3 1 0,-2 1 0,0-2 0,0 0 0,1 1 0,-2 1 0,1-3 0,1 3 0,-2-2 0,2 1 0,-1 0 0,-1 0 0,3 0 0,-3 1 0,1-1 0,-1 0 0,1 0 0,-1 1 0,0-2 0,1 2 0,1-3 0,-1 1 0,0 1 0,-1-1 0,0 1 0,0 1 0,0-3 0,0 2 0,0 0 0,0 1 0,0-2 0,0 1 0,1 0 0,-1 1 0,2-2 0,-2 2 0,0-1 0,0 0 0,0 0 0,0 1 0,0-1 0,0 0 0,0 1 0,0-1 0,0-2 0,0 2 0,0-1 0,0 2 0,0-1 0,0 0 0,0 0 0,0 2 0,0-2 0,0 0 0,0 1 0,0-2 0,0 2 0,0-2 0,0 2 0,0 0 0,0 0 0,0-1 0,0 0 0,0 2 0,0 0 0,0 0 0,0 2 0,0 2 0,0-1 0,0-2 0,2 4 0,-2-4 0,5 7 0,-5-6 0,4 9 0,-3-9 0,-1 3 0,0-1 0,0-3 0,0 2 0,0-1 0,2 2 0,-2 0 0,1-2 0,0 1 0,0 0 0,1-1 0,-1-2 0,-1 3 0,0-2 0,0 4 0,0-4 0,0 4 0,0-2 0,0-1 0,0 1 0,1-2 0,-1 0 0,2 1 0,-2-1 0,0 2 0,0-1 0,1 1 0,-1-3 0,1 3 0,-1-1 0,3 3 0,-3-4 0,1 3 0,-1-3 0,1 0 0,-1 2 0,1-1 0,-1 0 0,2 2 0,-1-3 0,-1 1 0,0 0 0,1 0 0,1-2 0,-1 5 0,1-2 0,1 1 0,-3-3 0,2 3 0,-2-3 0,3 1 0,-3 0 0,2 0 0,-2 1 0,3 1 0,-3-3 0,3 1 0,-3 0 0,2 0 0,-2 1 0,3 1 0,-3-3 0,3 1 0,-1 0 0,0 1 0,0-3 0,-1 3 0,0-2 0,0 3 0,-1-3 0,2 2 0,-1-2 0,-1 0 0,2 1 0,-2 0 0,0-1 0,0 1 0,3 3 0,-3-3 0,1 2 0,2-1 0,-2-3 0,3 1 0,-3 0 0,-1 3 0,0-1 0,0-1 0,0 1 0,1-1 0,1-1 0,-2 1 0,0-1 0,1 0 0,0 1 0,-1-1 0,1 0 0,1 0 0,-1 1 0,2-2 0,-2 1 0,1-1 0,-2 1 0,0 0 0,0-2 0,-1-1 0,1-1 0,0 1 0,0 0 0,0 0 0,0-1 0,0 1 0,0-3 0,1 2 0,-1 2 0,3-3 0,-3 4 0,2-4 0,-2 2 0,2 0 0,-1 1 0,-1-1 0,0 0 0,0 1 0,0 0 0,0-1 0,0 1 0,0 0 0,0 0 0,0-1 0,0 0 0,0 1 0,0-1 0,0 1 0,0 0 0,0-2 0,0 2 0,0 0 0,1-1 0,0 1 0,1-1 0,-2 0 0,0 1 0,0-1 0,0 0 0,0 0 0,0 0 0,1 1 0,0-1 0,-1 2 0,0-2 0,0 1 0,0 0 0,2-3 0,-2 3 0,1-2 0,-1 1 0,0 0 0,1 1 0,-1 0 0,3 1 0,-3-3 0,1 2 0,0 0 0,-1 0 0,3-1 0,-3 0 0,1 0 0,0 1 0,1 0 0,-1 0 0,-1-2 0,0 2 0,2-2 0,0 2 0,-1-1 0,0 0 0,0 1 0,1-2 0,0 2 0,-1 0 0,-1 0 0,0-1 0,2 1 0,-2-1 0,2-1 0,-2 0 0,2 1 0,-2 1 0,0-1 0,0 0 0,1-1 0,1 1 0,0-2 0,-1 1 0,-1 2 0,0 0 0,0 0 0,0-1 0,0 0 0,0 1 0,0-1 0,0 1 0,0-2 0,0 2 0,0 0 0,0 0 0,0-1 0,0 0 0,0 1 0,0-1 0,0 1 0,0 1 0,0-2 0,0 0 0,0 1 0,0 0 0,0-2 0,0 2 0,0 0 0,0-2 0,0 2 0,0-2 0,0 3 0,0-1 0,0 0 0,0-2 0,0 2 0,0 0 0,0-1 0,0 1 0,0-1 0,0 0 0,0 0 0,1 1 0,-1-1 0,1 1 0,-1 0 0,0-2 0,0 2 0,0-3 0,0 3 0,0-3 0,0 3 0,2-2 0,-2 2 0,1-4 0,-1 4 0,0-2 0,0 1 0,0-1 0,0 2 0,0-2 0,0 2 0,0-3 0,0 3 0,0-3 0,0 1 0,0 1 0,0-1 0,0 1 0,0 1 0,0-2 0,0 2 0,0-3 0,0 3 0,0-3 0,0 1 0,0 0 0,0 0 0,0 2 0,0-2 0,0 2 0,0-2 0,0 2 0,0 0 0,0-3 0,0 3 0,0-3 0,0 3 0,0-3 0,0 3 0,0-2 0,0 2 0,0-9 0,0 7 0,0-6 0,0 8 0,0-4 0,0 4 0,0-3 0,0 3 0,0-2 0,0 0 0,0 1 0,0-1 0,0 0 0,0 1 0,0-2 0,0 3 0,0-1 0,0 0 0,0 1 0,0 0 0,0-2 0,0 2 0,0-1 0,0 0 0,0 0 0,0 0 0,0 1 0,0 0 0,0 0 0,0-2 0,0 2 0,0 0 0,0-2 0,0 2 0,0-2 0,0 3 0,0 1 0,0 1 0,0 4 0,0-3 0,0 0 0,0 0 0,0-2 0,0 3 0,0-3 0,1 4 0,-1-2 0,0 2 0,0-4 0,0 3 0,0 0 0,0 1 0,0 0 0,0-1 0,0-2 0,2 1 0,-1-1 0,-1 2 0,0-2 0,0-1 0,0 0 0,1 3 0,0-2 0,1 4 0,-2-5 0,0 3 0,1-4 0,-1 3 0,1-1 0,-1 0 0,0-1 0,1 2 0,-1 0 0,2 0 0,-2-1 0,1 1 0,1 3 0,1-1 0,-3-2 0,0 0 0,1-2 0,2 3 0,-2-1 0,3 2 0,-4-4 0,2 1 0,-2 1 0,3 2 0,-2-2 0,2 0 0,-3-1 0,0 0 0,1 1 0,2-1 0,-3 0 0,2 1 0,-1-1 0,1 1 0,-1-1 0,-1-1 0,1 2 0,0-1 0,2 1 0,0 2 0,-2-4 0,1 3 0,1-2 0,-2 3 0,-1-3 0,1 1 0,2 0 0,-3-2 0,1 2 0,1 1 0,-2-3 0,2 4 0,-2-4 0,1 3 0,-1-3 0,0 1 0,0 0 0,0 2 0,3-2 0,-3 1 0,1-2 0,-1 2 0,0-3 0,0 2 0,0 1 0,0 1 0,0-3 0,0 3 0,0-2 0,0 1 0,0-2 0,0 3 0,0-3 0,0 3 0,0-3 0,1 2 0,-1-1 0,3 0 0,-3 0 0,3 2 0,-3-3 0,1 2 0,0-2 0,0 3 0,3-3 0,-4 2 0,1-2 0,1 1 0,-2 1 0,2 1 0,-2-3 0,4 3 0,-4-4 0,4 4 0,-4-2 0,1 1 0,-1-2 0,0 0 0,0 2 0,0-2 0,0 0 0,0 1 0,0-1 0,0 0 0,1 3 0,-1-3 0,3 3 0,-3-3 0,0 2 0,0-1 0,0 0 0,0-1 0,1 3 0,-1-3 0,4 3 0,-3-2 0,3 2 0,-3-4 0,2 4 0,-1 0 0,0-2 0,-1 2 0,-1-3 0,1 1 0,2-1 0,-1 0 0,1 3 0,-1-3 0,0 2 0,0-2 0,1 3 0,-2-2 0,2 0 0,-2 0 0,3 1 0,-4-1 0,2 2 0,-1-3 0,1 2 0,-1 0 0,1-2 0,-2 1 0,3 2 0,-2-1 0,3-1 0,-3 1 0,2-1 0,-2-2 0,2 3 0,-2-1 0,0 1 0,2-1 0,-1 2 0,0-2 0,-1-1 0,-1-2 0,0-2 0,0-1 0,0 3 0,0-2 0,0 2 0,-1 0 0,1-2 0,-2 3 0,2-2 0,0-8 0,0 5 0,0-7 0,0 7 0,0 1 0,0 2 0,0-3 0,0 1 0,0 0 0,3-1 0,-2 2 0,0-3 0,1 5 0,-2-2 0,1 2 0,0-2 0,0 2 0,2-3 0,-3 3 0,1-4 0,-1 2 0,0 1 0,0 1 0,2-2 0,-2 1 0,2-1 0,-2 2 0,3-2 0,-2 1 0,1-1 0,0 1 0,0-3 0,-2 2 0,3-2 0,-2 2 0,0-2 0,2 3 0,-2-2 0,-1 1 0,1 0 0,1 1 0,-1-3 0,-1 4 0,0-3 0,0 3 0,0-2 0,0 2 0,0-3 0,0 3 0,0-2 0,0 2 0,0 0 0,0 0 0,0-1 0,0 0 0,0 1 0,0 1 0,0-2 0,0 0 0,0 1 0,0-1 0,0 0 0,0-2 0,0 3 0,0-2 0,0 2 0,0 0 0,0-1 0,0 1 0,0 0 0,0-2 0,0 2 0,0 0 0,0-2 0,0 1 0,0-1 0,0 1 0,0-1 0,0 0 0,0 2 0,0-1 0,0-1 0,0 2 0,1-3 0,-1 1 0,1-2 0,-1 4 0,0-1 0,0-1 0,2 1 0,-2 2 0,2-6 0,-2 5 0,2-3 0,-2 3 0,1-4 0,-1 4 0,0-3 0,0 3 0,0-3 0,0 3 0,0-3 0,0 3 0,0-2 0,0 2 0,0-1 0,0 1 0,0-3 0,0 2 0,0 1 0,0-3 0,0 1 0,0 2 0,0-3 0,0 3 0,0-6 0,0 5 0,0-3 0,0 4 0,0-3 0,0 3 0,0-2 0,0 2 0,0-3 0,0 3 0,0-2 0,0 2 0,0-3 0,0 1 0,0 1 0,0 1 0,0-2 0,0 1 0,0-1 0,0 1 0,0-4 0,0 5 0,0-3 0,0 3 0,0 0 0,0 0 0,0-2 0,0 0 0,0 0 0,0 0 0,0-1 0,0 3 0,0-1 0,0-1 0,0 2 0,0-2 0,0 2 0,0-2 0,0 0 0,1 1 0,-1-2 0,1 3 0,1-4 0,-2 3 0,2-2 0,-2 3 0,1-3 0,-1 1 0,0-2 0,0 3 0,0-2 0,0 2 0,0-3 0,0 3 0,0-3 0,0 1 0,0 1 0,0 2 0,0 0 0,0 0 0,0-1 0,0 0 0,0 1 0,0-1 0,0 0 0,0 0 0,2 1 0,-2-1 0,1-1 0,-1 2 0,1 0 0,1-2 0,1 1 0,-3 0 0,2-2 0,-1 4 0,0-2 0,2-1 0,-2 2 0,0-1 0,-1 0 0,1 1 0,-1 0 0,3-1 0,-3 0 0,1 1 0,1 1 0,-1-2 0,0 1 0,2-1 0,-1 0 0,1 0 0,-2 1 0,-1-1 0,1 1 0,2 0 0,-3-1 0,1 1 0,0 0 0,1 0 0,-1-1 0,0 1 0,0 1 0,1 3 0,-1-2 0,0 4 0,-1-1 0,0-2 0,1 2 0,1 0 0,-1 1 0,-1 1 0,0-3 0,0 1 0,1-2 0,-1 5 0,2-6 0,-2 3 0,0-2 0,0 1 0,0-2 0,0 2 0,0-1 0,0 1 0,0-2 0,0 1 0,0 0 0,0-1 0,0-1 0,0 3 0,0-2 0,0 0 0,0 2 0,1 0 0,-1-1 0,2 0 0,0-1 0,-2 2 0,0-2 0,0 3 0,0-3 0,1 2 0,0-1 0,-1 1 0,1-2 0,2 2 0,-3-2 0,3 3 0,-3-3 0,2 3 0,-1-2 0,2 4 0,-1-4 0,-2 4 0,0-4 0,0 2 0,0-3 0,0 1 0,0 1 0,0 1 0,0-3 0,0 1 0,0 0 0,0 3 0,0-5 0,0 4 0,0-3 0,0 1 0,0 1 0,0 1 0,0-2 0,0 1 0,0-2 0,0 2 0,0-1 0,0 1 0,2-1 0,-2 2 0,2-3 0,-2 2 0,3-2 0,-3 0 0,2 1 0,0 0 0,-2 0 0,1 1 0,0-1 0,0 0 0,-1-2 0,3 3 0,-2-1 0,0 2 0,2-3 0,-2 3 0,1-1 0,-1-1 0,-1-1 0,0 2 0,2-2 0,-2 2 0,3 1 0,-3-2 0,0 1 0,1-1 0,-1 0 0,1 3 0,-1-3 0,2 1 0,-2-1 0,1-1 0,-1 1 0,3 3 0,-1-4 0,2 4 0,-3-2 0,0-1 0,1 0 0,-1 0 0,0-1 0,2 3 0,-2-3 0,3 3 0,-3-3 0,0 2 0,1-2 0,-2-1 0,1 2 0,-1 0 0,1-1 0,0 2 0,1-2 0,-2 2 0,0-1 0,2 0 0,0 1 0,0-1 0,-1 1 0,1-1 0,-1 0 0,0 1 0,2-1 0,-2 1 0,0-2 0,-1 2 0,1-1 0,-1-1 0,3 2 0,-3-2 0,1 3 0,-1-3 0,2 1 0,-2 0 0,1 1 0,0-1 0,0 1 0,1-2 0,0 2 0,-2-2 0,3 1 0,-3 1 0,1-2 0,-1 2 0,1-2 0,-1 2 0,3-2 0,-3 0 0,1 2 0,-1-2 0,3 1 0,-3 1 0,2-1 0,-2 1 0,3 1 0,-3-3 0,2 3 0,-1-4 0,1 2 0,-1 0 0,0-1 0,-1 0 0,0 2 0,0-2 0,0 2 0,0-2 0,0 0 0,0 2 0,0-3 0,0 1 0,2 0 0,-2 0 0,1 2 0,-1-2 0,0 1 0,0-1 0,0 0 0,0 2 0,0-2 0,0 0 0,0 0 0,0-1 0,0-1 0,0 0 0,0-3 0,0 3 0,0-2 0,0-1 0,0 1 0,0 0 0,2-2 0,-2 1 0,0-1 0,0 0 0,0 1 0,0-1 0,0 3 0,2-5 0,-1 4 0,1-3 0,0 4 0,-1-2 0,0 2 0,2-6 0,-3 7 0,2-4 0,-2 3 0,2-1 0,-2 0 0,0-2 0,0 2 0,0 1 0,0-1 0,1 1 0,-1-1 0,0-1 0,0 3 0,0-3 0,0 3 0,1-3 0,-1 2 0,3 0 0,-2 0 0,-1 1 0,0-2 0,1 1 0,0 0 0,1-2 0,-1-1 0,-1-1 0,3 4 0,-3-4 0,0 4 0,0-2 0,0 2 0,0-1 0,0 2 0,0 1 0,0-3 0,0 2 0,0-2 0,0 0 0,0 0 0,0 1 0,0-1 0,0 2 0,0-1 0,0 0 0,0 1 0,0-3 0,0 1 0,-2 1 0,1-1 0,0 2 0,1 0 0,0-3 0,0 1 0,0-2 0,0 3 0,0-1 0,0 2 0,0-3 0,0 3 0,0-3 0,0 3 0,0-4 0,0 3 0,0-3 0,0 3 0,1-2 0,0 3 0,1-3 0,-1 3 0,0-1 0,-1 0 0,0-2 0,0 3 0,0-4 0,0 2 0,0 1 0,0-1 0,0 0 0,0 1 0,0-1 0,0 2 0,0-3 0,0 3 0,1-1 0,-1 0 0,0-2 0,0 3 0,0-3 0,0 2 0,0 1 0,2-1 0,-2 1 0,1 0 0,0-2 0,-1 1 0,3-2 0,-3 3 0,1-3 0,-1 3 0,0-1 0,0 0 0,0-1 0,0 2 0,0-3 0,0 2 0,0-1 0,0 2 0,0-3 0,1 1 0,-1 0 0,2 1 0,-2 0 0,0 1 0,0-2 0,1 0 0,-1 1 0,1 1 0,-1-2 0,0 2 0,0-2 0,0 1 0,1 0 0,-1 1 0,2 0 0,-2 0 0,0-1 0,1 0 0,-1-1 0,1 2 0,0-3 0,1 3 0,-2-2 0,1 1 0,0-1 0,-1 1 0,0-1 0,1 3 0,-1 0 0,2 3 0,-2 2 0,0-3 0,0 5 0,0-2 0,0 1 0,1 1 0,-1-5 0,3 7 0,-3-6 0,0 9 0,0-9 0,1 3 0,-1-3 0,1 3 0,-1-3 0,0 2 0,0-4 0,1 1 0,-1 0 0,2 1 0,-2-1 0,0 0 0,0-2 0,0 3 0,0-2 0,0 2 0,0-2 0,1 1 0,-1 0 0,0 0 0,0 0 0,0-1 0,0 0 0,1 0 0,-1 2 0,1-2 0,1 2 0,-2-2 0,2 1 0,-2 0 0,2 0 0,-1 1 0,0-2 0,2 2 0,-2-2 0,-1 0 0,0 2 0,0-1 0,1 1 0,0-1 0,1 0 0,-2 0 0,3 2 0,-1-3 0,0 3 0,1-3 0,-2 2 0,2-1 0,-2 0 0,1-1 0,0 4 0,0-2 0,0 0 0,-2-1 0,0 0 0,0 1 0,0-1 0,0 1 0,1-1 0,0 0 0,-1 1 0,0-1 0,0 0 0,0-1 0,0 3 0,0-2 0,0 0 0,0-1 0,0 2 0,0-1 0,0 1 0,0-2 0,0 2 0,0-2 0,1 3 0,-1-2 0,3 1 0,-3-2 0,2 2 0,-2-2 0,2 3 0,-2-2 0,1 1 0,-1-1 0,1 1 0,-1-2 0,0 1 0,0 0 0,0 1 0,0-1 0,0 2 0,1-3 0,-1 3 0,0-3 0,0 3 0,0-1 0,0 0 0,0 1 0,0-1 0,0 2 0,0-3 0,0 2 0,0-1 0,0-1 0,0 1 0,0-3 0,0 2 0,0 0 0,0 0 0,0 1 0,0 1 0,0-3 0,0 3 0,0-4 0,0 2 0,0 1 0,0-2 0,0 1 0,2 1 0,-2-2 0,1 3 0,0-3 0,-1 2 0,2-1 0,-2 1 0,0 0 0,0 0 0,0-1 0,1 0 0,-1-2 0,1 3 0,-1-2 0,0 1 0,0 0 0,0 0 0,0 0 0,0-1 0,3 3 0,-3-2 0,1 2 0,-1 0 0,2 1 0,-2-3 0,3 2 0,-3-3 0,0 2 0,0 0 0,3 0 0,-3 1 0,2 0 0,-2 1 0,0-4 0,0 4 0,0-2 0,0 1 0,0-2 0,0 1 0,0-2 0,0 4 0,0-4 0,0 3 0,0-1 0,0-1 0,0 0 0,1 1 0,-1-1 0,2 1 0,-2-1 0,0-1 0,0 0 0,0 1 0,0 0 0,0-1 0,0 1 0,0-1 0,0 0 0,0 2 0,0-2 0,0 2 0,0-3 0,0 2 0,0-1 0,0 2 0,0 1 0,0-3 0,0 3 0,0-3 0,0 0 0,0 1 0,1 0 0,-1-1 0,1 3 0,-1-3 0,0 2 0,1 0 0,-1-1 0,2-1 0,-2 1 0,0 0 0,1-1 0,-1 2 0,1-2 0,-1 2 0,0-2 0,0 2 0,0-2 0,0 0 0,0 2 0,0-1 0,0 1 0,0-2 0,0 2 0,0-2 0,0 1 0,0 0 0,0 0 0,0-1 0,0 2 0,0-2 0,2 1 0,-2-1 0,1 1 0,-1 1 0,0-1 0,0 0 0,0 0 0,0-1 0,0 1 0,0 0 0,1 1 0,-1-2 0,0 3 0,0-3 0,0 0 0,0 1 0,0-1 0,0 0 0,0 1 0,0 0 0,0-1 0,0 1 0,0-1 0,0 0 0,0 2 0,0-2 0,0-1 0,0 1 0,0 0 0,0 2 0,0-2 0,0 1 0,0-1 0,1 0 0,-1-1 0,2-1 0,-2-2 0,0 1 0,1 0 0,0 0 0,-1 1 0,0-1 0,0-3 0,0 4 0,0-4 0,0 2 0,0 0 0,0-1 0,0-1 0,0 2 0,0 1 0,0 0 0,1-4 0,1 4 0,-1-6 0,-1 7 0,0-4 0,0 2 0,0-2 0,0 2 0,0 1 0,0-1 0,0 1 0,0-1 0,0 2 0,0 0 0,0-2 0,0 2 0,0-2 0,0 1 0,0-2 0,1 0 0,0 3 0,1-2 0,-1 0 0,0 1 0,1-1 0,-2 1 0,0-2 0,1 3 0,0-3 0,-1 3 0,3-1 0,-3 0 0,2 1 0,-2-2 0,1 1 0,-1 1 0,0-3 0,2 1 0,-1 1 0,0 0 0,2 0 0,-2 1 0,0-2 0,-1 1 0,3-3 0,-3 3 0,4 0 0,-4 0 0,2 0 0,-2-1 0,1 1 0,1-1 0,-2 1 0,1 0 0,-1 1 0,0 0 0,1 0 0,-1-2 0,2 1 0,-1-2 0,-1 1 0,1 1 0,-1-1 0,0 2 0,1-2 0,-1 2 0,0-1 0,0 0 0,2-2 0,-2 3 0,1-1 0,-1 0 0,0 0 0,1 1 0,-1-1 0,1 0 0,-1-1 0,0 2 0,2-3 0,-1 3 0,0-2 0,-1 2 0,2-4 0,-2 4 0,2-4 0,-2 3 0,1 0 0,1-2 0,-1 2 0,0-2 0,-1 1 0,1 1 0,1-2 0,0 1 0,2-3 0,-3 5 0,1-2 0,-2 2 0,1-2 0,-1 2 0,1-4 0,-1 4 0,1-2 0,-1 2 0,2-2 0,-1 2 0,-1 0 0,0-2 0,1 1 0,0 0 0,1-1 0,-1 1 0,0-1 0,1 1 0,0 1 0,-2-1 0,1 0 0,1 0 0,-1-1 0,0 2 0,2-3 0,-1 0 0,-1 3 0,3-3 0,-1 0 0,-2 2 0,0-2 0,2 2 0,-3 0 0,1 0 0,-1-1 0,0 2 0,0-2 0,0 1 0,0 1 0,0-2 0,0 2 0,0-2 0,0 1 0,0-2 0,0 3 0,0-1 0,0 1 0,0 0 0,0-2 0,1 2 0,-1 0 0,2-2 0,-2 2 0,0-2 0,1 2 0,0 0 0,1-2 0,-2 2 0,1 0 0,-1-1 0,1 1 0,-1 0 0,1 0 0,-1-1 0,0 1 0,2 0 0,-2-2 0,1 2 0,0 0 0,-1-1 0,1 1 0,1-1 0,-2 0 0,1 2 0,-1 2 0,0 0 0,0 1 0,0-1 0,0 1 0,0 2 0,0-4 0,0 7 0,0-3 0,0 3 0,0-5 0,0 5 0,0-6 0,0 5 0,0-2 0,0 3 0,0-3 0,0 0 0,0-3 0,0 2 0,0-3 0,0 3 0,0-1 0,0-1 0,0 1 0,0 1 0,0-3 0,1 0 0,-1 0 0,1 3 0,1-1 0,-1-1 0,-1 1 0,1 1 0,-1-3 0,2 0 0,-1 0 0,-1 2 0,0-2 0,1 0 0,0 1 0,1-1 0,-2 2 0,2-2 0,-1 0 0,1 2 0,-1-2 0,-1 1 0,0 1 0,1-2 0,-1 2 0,3-1 0,-3 0 0,2 1 0,0-3 0,0 4 0,1-1 0,-2-1 0,0 0 0,0 1 0,1-1 0,-2 3 0,1-4 0,0 4 0,-1-2 0,0 2 0,0-4 0,0 1 0,2 1 0,-2 0 0,1-1 0,-1 2 0,1-3 0,0 2 0,1-1 0,-1 2 0,-1-3 0,1 1 0,-1-1 0,1 3 0,-1-3 0,0 1 0,0 4 0,0-3 0,2 1 0,-1 0 0,0-3 0,1 0 0,-2 2 0,0-2 0,0 2 0,0-1 0,1 0 0,1 1 0,1-1 0,-1 0 0,0 0 0,-2 0 0,0-1 0,1 3 0,0-3 0,2 2 0,-3-2 0,0 2 0,0-3 0,1 1 0,-1 0 0,1 1 0,-1 0 0,0-1 0,2 2 0,-1-1 0,0 0 0,2 0 0,-2 0 0,1 0 0,-2 1 0,2-1 0,-2-1 0,1 2 0,-1-2 0,3 1 0,-2-1 0,0 0 0,-1 0 0,0 1 0,0-1 0,1-4 0,1 3 0,-2-3 0,1 0 0,-1 0 0,1-5 0,-1 4 0,3-8 0,-3 10 0,3-3 0,-1 0 0,-1 0 0,0-3 0,1 5 0,-1-6 0,0 8 0,2-10 0,-2 8 0,1-4 0,-2 4 0,2-1 0,-2 2 0,0-2 0,0 3 0,0-4 0,0 2 0,0-1 0,0 3 0,1-3 0,-1 3 0,3-2 0,-3 2 0,1-4 0,-1 2 0,0 1 0,1-1 0,0 2 0,1-1 0,-1-1 0,-1 2 0,0 0 0,0-1 0,0-2 0,1 2 0,2-1 0,-3 1 0,1-2 0,-1 1 0,0 0 0,0-1 0,0 0 0,0 2 0,0-4 0,0 5 0,0-4 0,0 4 0,0-2 0,0 1 0,0-1 0,0 1 0,0-2 0,0 3 0,0-2 0,0 2 0,0-3 0,0 1 0,0 2 0,0-1 0,0-1 0,0 2 0,1-3 0,-1 1 0,3-2 0,-3 4 0,1-3 0,-1 2 0,0-1 0,0 1 0,0-2 0,0 1 0,0 0 0,0 0 0,0-1 0,0 3 0,0-4 0,0 2 0,0 0 0,0 1 0,0 0 0,0 0 0,1-1 0,-1 0 0,3-1 0,-3 2 0,1-1 0,-1 2 0,0-2 0,1 1 0,-1-2 0,2 1 0,-1-2 0,-1 4 0,1-3 0,-1 2 0,1-2 0,-1-4 0,0 6 0,0-6 0,0 6 0,0-1 0,2-1 0,-1 2 0,0-2 0,-1 3 0,0-2 0,0 2 0,0-3 0,0 3 0,0 0 0,2-2 0,-1 0 0,-1 2 0,0-4 0,0 4 0,0-3 0,0 4 0,0-2 0,0 0 0,0 0 0,1-2 0,-1 1 0,3-2 0,-2 5 0,0-4 0,-1 2 0,0-1 0,1 0 0,1 0 0,0-2 0,1 1 0,-2-1 0,0 3 0,1 0 0,-2 1 0,5-3 0,-5 2 0,1-3 0,0 2 0,0 1 0,1-1 0,0 2 0,0-2 0,-1 1 0,-1 0 0,0 0 0,0 1 0,0-2 0,0 2 0,1-1 0,-1 1 0,1 1 0,-1 1 0,0 1 0,0 2 0,0-2 0,0 3 0,0-2 0,0 1 0,0-3 0,0 5 0,0-2 0,0 0 0,-2 3 0,2-3 0,-1 8 0,1-9 0,0 8 0,0-9 0,0 7 0,0-5 0,0 0 0,0-2 0,0 1 0,-2-1 0,1 1 0,1-2 0,0 2 0,0-2 0,0-1 0,0 1 0,0 0 0,0 2 0,0-2 0,0 0 0,0 1 0,0-1 0,0 0 0,0 2 0,0-2 0,0 0 0,0 1 0,0-2 0,0 2 0,0-1 0,0 2 0,0-2 0,0 3 0,0-1 0,0 0 0,0 0 0,0 2 0,0-2 0,0 3 0,0-5 0,0 4 0,1-2 0,1 1 0,-1-2 0,-1 2 0,1-2 0,-1 4 0,1-5 0,-1 1 0,3 0 0,-2 0 0,0-1 0,1 1 0,-2 2 0,2-1 0,1 1 0,-1-1 0,0-1 0,1 1 0,-1-1 0,1 3 0,-3-3 0,2 1 0,-1 1 0,0-2 0,3 1 0,-3 0 0,1-2 0,-2 2 0,1-2 0,-1 1 0,1 0 0,-1-1 0,0 0 0,0 3 0,0-3 0,1 3 0,-1-3 0,3 3 0,-3-1 0,1 1 0,1-1 0,-2 1 0,1 0 0,-1-3 0,0 1 0,0-1 0,0-1 0,0 2 0,0 1 0,0-1 0,0 0 0,0 2 0,1-3 0,-1 3 0,1-4 0,-1 1 0,0 0 0,0 0 0,0 2 0,0-1 0,0 1 0,0 2 0,0-4 0,0 1 0,0 0 0,2 1 0,-1-2 0,1 3 0,1-3 0,-2 4 0,-1-4 0,1 4 0,-1-3 0,2 0 0,-2 1 0,0-1 0,0 1 0,1 1 0,-1-2 0,0 3 0,1-3 0,1 3 0,0-2 0,1 1 0,-2 1 0,-1-3 0,0-1 0,0 1 0,0 1 0,0 3 0,0-1 0,0 0 0,0-2 0,0 0 0,0-1 0,0 2 0,0-2 0,1 2 0,-1-2 0,1 0 0,-1 1 0,2 0 0,-2-1 0,2 1 0,-2-1 0,2 0 0,-2 1 0,0-1 0,0 2 0,0-1 0,1-2 0,-1 2 0,0-3 0,0 3 0,1-1 0,0 0 0,2 1 0,-2-2 0,-1 2 0,1-1 0,-1-1 0,2 3 0,-2-3 0,0 2 0,0-2 0,1 2 0,-1-2 0,2 3 0,-2-3 0,2 0 0,-2 2 0,0-1 0,0 1 0,0 0 0,0-2 0,0 1 0,0 1 0,0-2 0,0 0 0,1 2 0,0-2 0,1 0 0,-2 1 0,0-1 0,0 0 0,0 2 0,0-2 0,1 0 0,-1 1 0,1-2 0,-1 2 0,1-1 0,-1 3 0,2-2 0,-2 0 0,0-1 0,0 1 0,0-1 0,0 1 0,0-2 0,0 3 0,0-2 0,0 0 0,1 1 0,-1-1 0,2 0 0,0 1 0,-2-1 0,0-4 0,-2 2 0,4-3 0,-1 3 0,0 0 0,1-1 0,-2 1 0,0 1 0,1-1 0,0 0 0,0-1 0,-1 1 0,0-1 0,0 0 0,0 1 0,2 0 0,-2-1 0,1 0 0,-1 1 0,0 1 0,1-2 0,-1 1 0,3-1 0,-3-1 0,2 0 0,-2 1 0,3-1 0,-3 2 0,2 0 0,-2 0 0,2-4 0,-2 3 0,1-2 0,-1 2 0,1 1 0,-1-2 0,1 3 0,-1-1 0,2-2 0,-1 2 0,0 0 0,0-1 0,2 1 0,-3-1 0,3-1 0,-3 2 0,1-2 0,0 2 0,0-1 0,1 0 0,0-2 0,-2 3 0,5-4 0,-4 3 0,1-2 0,2-1 0,-4 2 0,2-1 0,-1 2 0,1 0 0,-2 0 0,1-1 0,0 1 0,0-1 0,-1 2 0,0-1 0,2-1 0,-1-1 0,0 0 0,1 1 0,-2 0 0,1-1 0,-1 3 0,1-2 0,-1 2 0,1-3 0,-1 2 0,3-2 0,-3 1 0,1 1 0,-1-3 0,0 2 0,0 2 0,0-3 0,0 2 0,0-1 0,0 2 0,0-2 0,0 0 0,0-1 0,0 0 0,0 3 0,0-2 0,0-5 0,0 6 0,0-3 0,0 2 0,0-3 0,0 3 0,0-2 0,0 4 0,0-3 0,0 2 0,0-2 0,0 1 0,0-3 0,0 4 0,0-6 0,0 4 0,0 2 0,0-2 0,0 0 0,0 1 0,0 0 0,0 1 0,0 0 0,0 1 0,0-1 0,0 1 0,0-2 0,0 2 0,0 0 0,1 0 0,-1-1 0,0 1 0,0 0 0,2-2 0,-2 3 0,2-1 0,0-2 0,-1 2 0,0 0 0,2-2 0,-2 1 0,0-1 0,2 2 0,-3 0 0,1 0 0,-1-1 0,1 1 0,-1-2 0,0 2 0,0-1 0,0 0 0,1 1 0,-1 0 0,3-2 0,-3 2 0,1 0 0,-1 1 0,0-3 0,2 2 0,-2 0 0,1-2 0,-1 1 0,0 0 0,0 0 0,0-1 0,1 1 0,-1 0 0,4-3 0,-3 4 0,2-3 0,-3 2 0,1-1 0,-1 2 0,0 0 0,0-1 0,0 0 0,0 1 0,1-2 0,-1 2 0,2-1 0,-2 1 0,1-1 0,-1-1 0,1 2 0,-1 0 0,0-2 0,1 3 0,-1-1 0,2 0 0,-2 4 0,0-1 0,0 1 0,0 0 0,0 2 0,0 0 0,0-1 0,0 4 0,1-6 0,-1 2 0,1 0 0,-1-2 0,0 2 0,1 1 0,-1-4 0,2 3 0,-2-1 0,1-3 0,-1 2 0,1 1 0,-1-2 0,0 0 0,1 2 0,-1-2 0,2 0 0,-2 2 0,0-2 0,0 1 0,1-1 0,0 1 0,1 1 0,-1-2 0,1 0 0,1 3 0,-2-1 0,0-1 0,-1-2 0,3 5 0,-3-2 0,3 3 0,-3-3 0,1 1 0,-1-2 0,0 1 0,0-1 0,0 2 0,0 0 0,1 0 0,-1-2 0,1 3 0,-1-2 0,0 1 0,0-2 0,0 1 0,0-1 0,0 1 0,0-2 0,0 2 0,0-2 0,0 0 0,2 0 0,-2 2 0,1-2 0,0 3 0,-1-3 0,3 2 0,-3-2 0,2 3 0,-1-3 0,1 2 0,-2-1 0,0 1 0,1-1 0,0 1 0,-1-2 0,0 3 0,0-4 0,2 4 0,-1-2 0,1 0 0,-2 0 0,5 2 0,-5-2 0,4 1 0,-2-2 0,-1 3 0,0-3 0,0 3 0,1-3 0,-1 3 0,0-3 0,0 3 0,2-1 0,-1 1 0,1-2 0,-2 2 0,2-3 0,-3 2 0,1-2 0,-1 2 0,0-1 0,0-1 0,0 1 0,0-1 0,0 0 0,0 2 0,1-2 0,-1-1 0,2 3 0,-1-1 0,0 1 0,0-2 0,-1 0 0,2 0 0,-1 3 0,3-1 0,-2 1 0,1-1 0,-1 1 0,0-3 0,0 3 0,-1-2 0,1 3 0,-1-4 0,0 3 0,1-3 0,-1 3 0,0-3 0,-1 0 0,3 1 0,-3-1 0,0 0 0,0 2 0,0-2 0,0 0 0,0-1 0,0-1 0,0-2 0,0 1 0,-2 2 0,0-1 0,1-1 0,-1 2 0,2-1 0,0-1 0,0-1 0,2 0 0,-2 2 0,1 0 0,-1 0 0,0-1 0,0 1 0,0-1 0,0 2 0,0-2 0,0 1 0,0 0 0,1-3 0,-1 3 0,3-3 0,-3 3 0,0-2 0,1 2 0,-1-2 0,4-1 0,-4 1 0,2-2 0,0 2 0,-1 2 0,0-1 0,0 0 0,-1-2 0,0 2 0,0-4 0,0 4 0,0-3 0,0 2 0,0-2 0,0 3 0,0-2 0,0 1 0,0 0 0,0-1 0,0 0 0,0 3 0,0-3 0,0 1 0,0-2 0,0 1 0,2 2 0,-1-1 0,-1 0 0,0-1 0,0-1 0,0 2 0,0-3 0,0 3 0,0-3 0,0 3 0,0 2 0,0-1 0,0 0 0,0 0 0,0 0 0,0-1 0,0 1 0,0-1 0,0 0 0,0-2 0,0 2 0,0 0 0,0 0 0,0 1 0,1-1 0,0-1 0,-1 0 0,3-1 0,-2 4 0,0-4 0,2 2 0,-2 0 0,1 1 0,-1 0 0,-1 1 0,2-2 0,0 2 0,0-3 0,-1 1 0,3 0 0,-2 0 0,0-2 0,-1 1 0,3 0 0,-4 2 0,3-2 0,-2 3 0,-1-4 0,2 2 0,-2-1 0,2 3 0,-1-3 0,-1 2 0,1 0 0,1 0 0,0-3 0,1 2 0,-1-1 0,-1 1 0,-1 1 0,3-3 0,-3 4 0,3-4 0,-1 1 0,1 0 0,-1-3 0,-1 4 0,1-2 0,-1 3 0,-1-4 0,1 4 0,-1-2 0,0 2 0,0-2 0,0 1 0,0 1 0,0-1 0,0 1 0,0 0 0,0-1 0,0 1 0,0-2 0,0 3 0,0-3 0,0 3 0,0-1 0,0-1 0,0-1 0,0 2 0,0-5 0,0 5 0,0-2 0,0 1 0,0-2 0,0 3 0,0-2 0,0 3 0,0 0 0,2-1 0,-2 0 0,1-1 0,-1 1 0,1 0 0,-1 0 0,0 1 0,0-1 0,0 0 0,1 2 0,-1-2 0,3 1 0,-3 0 0,1-2 0,-1 2 0,0 0 0,1 0 0,1-1 0,-1 0 0,-1 1 0,1-1 0,2 1 0,-2 0 0,0-1 0,-1 0 0,2-2 0,-1 0 0,1-1 0,1 3 0,-3 0 0,4-3 0,-4 4 0,2-4 0,0 2 0,-2 0 0,2 0 0,-2 1 0,0-1 0,0 0 0,0 1 0,0 1 0,0 1 0,0-3 0,1 2 0,1 0 0,-1-1 0,-1 1 0,0-1 0,0 0 0,0-2 0,0 3 0,1 0 0,0-2 0,-1 2 0,2-1 0,-2 0 0,1 1 0,0 5 0,-1-3 0,3 4 0,-3 0 0,0 5 0,0-3 0,0 0 0,0-2 0,0-2 0,0 3 0,0-1 0,0-1 0,0-1 0,0-1 0,0 0 0,0 0 0,0 1 0,0-1 0,0-1 0,0 2 0,0-2 0,0 2 0,0-2 0,0 2 0,0-2 0,0 4 0,1-3 0,-1 4 0,1-5 0,-1 3 0,0-2 0,0 3 0,0-3 0,0 1 0,0 0 0,0-1 0,0 1 0,0 2 0,0-2 0,2 2 0,-2-3 0,1 3 0,-1-2 0,0-1 0,0 0 0,1 3 0,0-3 0,3 6 0,-1-4 0,1 5 0,-4-7 0,2 1 0,-1 0 0,1 2 0,-1-2 0,-1 1 0,0-2 0,1 1 0,0 1 0,-1 0 0,0-2 0,0 2 0,0-3 0,0 4 0,2-2 0,-1-1 0,0 1 0,3 1 0,-4-3 0,5 5 0,-5-4 0,3 3 0,-2-4 0,1 3 0,2-2 0,-2 2 0,0-1 0,-1-1 0,2 1 0,-2 0 0,2-1 0,-1 2 0,-1-2 0,2 2 0,-2-3 0,1 2 0,-1 1 0,1-2 0,0 1 0,-1 2 0,0-2 0,2 0 0,-2 1 0,2-2 0,-2 1 0,4 2 0,-5-2 0,4 0 0,-4 1 0,2 2 0,-1 0 0,3 1 0,-4-2 0,4 2 0,-3-6 0,2 4 0,-2-4 0,0 6 0,2-4 0,0 4 0,0 0 0,0-2 0,-2 0 0,-1 1 0,0-4 0,0-1 0,3 3 0,-2-1 0,0 1 0,2-1 0,-3-1 0,2 0 0,-2 1 0,2-2 0,-1 3 0,0-3 0,-1 2 0,1-1 0,1-1 0,-1 3 0,-1-3 0,1 2 0,0 0 0,1 0 0,-2-1 0,1 0 0,-1-1 0,0 1 0,1-1 0,-1 0 0,0 0 0,0 1 0,0-1 0,0 2 0,0-2 0,0 1 0,0 0 0,0-1 0,2 0 0,-2 0 0,2 2 0,-2-3 0,1 1 0,-1 1 0,0-1 0,0 1 0,0 0 0,0-1 0,0 0 0,0 0 0,2 1 0,-2 0 0,1 1 0,-1-3 0,0 1 0,0 2 0,1-2 0,-1 1 0,1 0 0,1-1 0,-2-1 0,1-1 0,-1-1 0,1 0 0,-1-1 0,3 1 0,-3 0 0,2-1 0,0 0 0,-2-2 0,0 3 0,1-4 0,-1 5 0,2-5 0,-2 3 0,3-2 0,-2 5 0,0-4 0,1 3 0,-1-4 0,0 3 0,-1-1 0,2 0 0,-2 2 0,0-1 0,2-1 0,-2 1 0,1-1 0,1-1 0,-2 2 0,1-3 0,0 2 0,-1-1 0,1 2 0,-1-2 0,2 3 0,-1-2 0,-1 1 0,0-1 0,1-1 0,2 0 0,-2 3 0,0-4 0,-1 4 0,3-7 0,-2 7 0,2-3 0,-1 3 0,2-2 0,-3 1 0,3-3 0,-4 3 0,1-1 0,1 3 0,-1-3 0,1 2 0,0-2 0,-1 2 0,-1 0 0,0-1 0,1 1 0,-1-1 0,2 0 0,-1 1 0,0 0 0,0 1 0,2-3 0,-3 1 0,1 0 0,-1 1 0,1-1 0,1-1 0,-1 1 0,0-1 0,2 1 0,-2 0 0,2-2 0,-2 2 0,3-2 0,-4 2 0,1 0 0,0 0 0,0-2 0,1 3 0,-1-2 0,0 2 0,-1-2 0,0 1 0,2-2 0,-2 3 0,1-3 0,-1 1 0,0 1 0,0 1 0,0-2 0,0 2 0,0-3 0,0 1 0,0 0 0,0 1 0,0 0 0,0 1 0,0-2 0,0 2 0,0-2 0,0 1 0,0-1 0,0 2 0,0-3 0,0 3 0,0-3 0,0 4 0,0-4 0,0 3 0,0-2 0,0 2 0,0-2 0,0 2 0,0-1 0,0 0 0,0 1 0,0 1 0,0-1 0,0-2 0,0 2 0,0 0 0,0 0 0,0-1 0,0 0 0,0 0 0,0 1 0,1 1 0,-1 3 0,1 1 0,-1 2 0,0-2 0,0 7 0,0-6 0,3 7 0,-3-7 0,1-1 0,-1 3 0,3 7 0,-2-5 0,5 7 0,-6-12 0,2 3 0,0-2 0,-2 1 0,1-3 0,-1 0 0,0 0 0,0 2 0,0-1 0,0 1 0,0-4 0,0 4 0,0-1 0,2-1 0,-1 4 0,0-3 0,-1 0 0,0-2 0,0 0 0,1 4 0,-1-5 0,2 4 0,-2-3 0,2 0 0,0 1 0,-1-1 0,0 1 0,-1 1 0,0-2 0,1 2 0,-1-3 0,2 4 0,-2-2 0,1 2 0,-1-4 0,1 2 0,0 0 0,2 4 0,-1-2 0,1 1 0,0-2 0,-3 0 0,2 1 0,-1-1 0,-1-2 0,0 1 0,2-1 0,-1 1 0,0-1 0,0 4 0,-1-5 0,3 3 0,-3-3 0,1 1 0,-1 0 0,2 1 0,-2-1 0,2-1 0,-1 2 0,1-2 0,0 1 0,-2 0 0,3 0 0,-3-1 0,1 1 0,-1 0 0,0 0 0,0-1 0,0 0 0,1 2 0,-1-2 0,3 3 0,-1 2 0,1-3 0,-1 4 0,0-2 0,-1-1 0,1 1 0,-2-2 0,4 2 0,-4-3 0,3 1 0,-3-1 0,1 2 0,0-1 0,1-1 0,0 0 0,-1 0 0,1-1 0,-2 1 0,0-2 0,1 2 0,-1-1 0,2 2 0,0-2 0,-2 2 0,0-2 0,1-1 0,0 1 0,-1 1 0,0-6 0,0 4 0,2-7 0,-1 6 0,-1-1 0,1-2 0,0 0 0,2-5 0,-1 5 0,2-7 0,0 5 0,-3-5 0,2 5 0,2-7 0,-3 6 0,4-7 0,-6 7 0,1 1 0,-1 2 0,1 2 0,-1-1 0,4-4 0,-3 1 0,2 3 0,-1-1 0,-2 0 0,0 3 0,0-4 0,2 3 0,-1-1 0,-1 0 0,1-1 0,-1 2 0,1-1 0,1 1 0,-2-2 0,0 0 0,0-1 0,1 0 0,0-1 0,0 0 0,-1 0 0,2 2 0,-1 1 0,0-1 0,-1-3 0,0 4 0,0-5 0,0 2 0,0 2 0,0-1 0,0-2 0,0 5 0,0-3 0,0 2 0,0-1 0,0 1 0,0-6 0,0 6 0,0-7 0,0 7 0,0-4 0,0 2 0,0-2 0,0 2 0,0-2 0,0 4 0,0-7 0,0 8 0,0-7 0,0 6 0,0-1 0,0 2 0,0-1 0,0 2 0,1-2 0,-1 1 0,2-3 0,-1 1 0,0 0 0,1 0 0,-2 3 0,0-1 0,0 0 0,0-2 0,0 2 0,0-1 0,3-6 0,-3 6 0,3-4 0,-3 4 0,0-4 0,0 1 0,0 1 0,0-2 0,0 5 0,0-3 0,0 0 0,2-2 0,-2 2 0,2 3 0,0-2 0,0 0 0,-1-1 0,0 3 0,-1-1 0,1 0 0,1 1 0,-1-1 0,-1 1 0,0-1 0,0 2 0,0-2 0,0 2 0,0-4 0,0 3 0,0-3 0,0 2 0,0 3 0,0-3 0,1 1 0,-1-1 0,0 1 0,0-2 0,0 1 0,0 1 0,1 1 0,1-2 0,-1 2 0,0-3 0,1 4 0,-1-1 0,1 0 0,1-1 0,-1 0 0,1 0 0,-3 2 0,2-1 0,0 0 0,2-2 0,-2 2 0,1 0 0,-1 0 0,1-1 0,-3 0 0,1 2 0,-1 1 0,0 3 0,0 0 0,0-1 0,0 3 0,0-5 0,0 5 0,4 2 0,-2 1 0,2-2 0,-3-3 0,-1-1 0,2 2 0,-2-4 0,1 4 0,-1-4 0,0 4 0,0-2 0,0 1 0,0-2 0,1 1 0,-1-2 0,1 3 0,-1-2 0,0 3 0,2-3 0,-1 2 0,0-2 0,1 2 0,-2-2 0,0 1 0,0 1 0,0 0 0,0-2 0,0 3 0,0-2 0,0 1 0,0-2 0,0 1 0,0 0 0,0 0 0,0 1 0,0 0 0,0-3 0,0 4 0,0-3 0,0 5 0,0-6 0,1 4 0,-1-2 0,2 1 0,-2-3 0,0 1 0,0 0 0,2 0 0,-2 1 0,2 3 0,-2-3 0,3 2 0,-3-4 0,0 5 0,0-2 0,0 5 0,1-4 0,0 1 0,-1 1 0,0-2 0,0 2 0,0-1 0,2 0 0,-1-5 0,0 4 0,-1-1 0,0 0 0,0 0 0,0 3 0,0-4 0,0 2 0,0-3 0,0 1 0,1-1 0,-1 0 0,3 0 0,-1 2 0,0 0 0,1 2 0,-3-3 0,3 1 0,-3-4 0,3 5 0,-3-3 0,2 2 0,-1-3 0,1 2 0,-2-1 0,2-2 0,-1 3 0,2-2 0,-3 0 0,1 2 0,-1-2 0,0 2 0,0-2 0,2 0 0,-2 2 0,1-2 0,-1-3 0,0 2 0,1-4 0,0 1 0,2-1 0,-1-1 0,1 2 0,1-4 0,-4 2 0,4-1 0,-4 1 0,3-5 0,-1 4 0,1-4 0,0 5 0,-2-2 0,2 2 0,-2-3 0,-1 5 0,3-5 0,-1 2 0,2-6 0,0 5 0,2-7 0,-3 8 0,6-9 0,-6 10 0,1-4 0,-3 5 0,2 0 0,1-1 0,0 1 0,-1 1 0,-1-1 0,-1 1 0,1-2 0,0 3 0,-1-1 0,2 1 0,-2 0 0,0 0 0,0 0 0,1 0 0,0 1 0,-1-2 0,1 2 0,-1 0 0,3-2 0,-2 2 0,1-3 0,-2 3 0,2-2 0,-2 1 0,0 0 0,0 1 0,1 0 0,3-4 0,-3 2 0,5-2 0,-6 3 0,3-4 0,-4 5 0,2-3 0,-2 2 0,3 2 0,-2 0 0,0 0 0,-1 2 0,0 0 0,0 0 0,0 1 0,0 1 0,0 2 0,0-2 0,0 1 0,0-1 0,0-1 0,0 6 0,0-1 0,0 5 0,0 17 0,0-12-754,3 16 754,-2-26 0,2 7 0,-3-11 0,1 3 0,-1-2 0,3 3 0,-3-4 0,0 6 0,1-7 754,-1 3-754,2-4 0,-2 2 0,2-1 0,-2-1 0,0 1 0,1-1 0,-1 1 0,1 2 0,-1-2 0,0 0 0,0-1 0,1 3 0,1-4 0,-1 3 0,0-3 0,-1 2 0,0-1 0,0 3 0,0-2 0,0 1 0,0-2 0,0 2 0,0-3 0,2 4 0,-2-3 0,3 4 0,-3-5 0,4 7 0,-3-6 0,1 2 0,-2-1 0,0-1 0,0 1 0,0-1 0,0 0 0,0 1 0,1 0 0,-1-1 0,2 1 0,-2 1 0,2-3 0,-2 2 0,0-2 0,1 1 0,-1 0 0,1 0 0,-1-2 0,0 4 0,2-1 0,-1 2 0,0-2 0,-1 1 0,0 0 0,0 0 0,0-2 0,0 0 0,0 0 0,0 1 0,1-2 0,-1 3 0,3-2 0,-2 2 0,0-1 0,2 1 0,-2-4 0,-1 2 0,0-1 0,0 2 0,0-2 0,0 2 0,2-1 0,-1 1 0,0-1 0,-1-2 0,0 3 0,0-2 0,0 2 0,0 0 0,0-1 0,3 3 0,-3-4 0,0 2 0,1-1 0,-1-1 0,1 2 0,-1 0 0,0-2 0,0 3 0,0-3 0,0-1 0,0 0 0,1 0 0,-1-3 0,2 1 0,-2-1 0,0 2 0,3-7 0,-1 6 0,3-8 0,-5 7 0,1-2 0,-1 0 0,0 0 0,1-1 0,1 2 0,1-3 0,-3 2 0,3 0 0,-2-5 0,2 5 0,-1-4 0,0 5 0,-1-1 0,0 0 0,3-2 0,-4 1 0,4-4 0,-4 5 0,4-2 0,-4 3 0,1-1 0,-1 2 0,0 2 0,1-2 0,-1 0 0,1-1 0,-1 0 0,2 1 0,-2 2 0,0 0 0,1-3 0,0 3 0,0-2 0,1 2 0,-1-3 0,-1 2 0,3-1 0,-2 1 0,0-1 0,0 0 0,2-4 0,-2 3 0,0-1 0,2 0 0,-1 1 0,-2 2 0,4-5 0,-4 3 0,3-1 0,-3 4 0,2-4 0,-2 4 0,2-3 0,-2 3 0,0-3 0,0 3 0,0-2 0,0 2 0,0-3 0,0 1 0,0 1 0,1-1 0,-1 1 0,0 1 0,2-3 0,-2 1 0,2-1 0,-1 2 0,-1-1 0,1 2 0,-1-2 0,2 2 0,-1-4 0,0 5 0,0-2 0,2-1 0,-2-1 0,0 2 0,2-1 0,-3 1 0,1-1 0,-1 1 0,1-2 0,-1 1 0,2 2 0,-2-2 0,1 0 0,0 0 0,-1-1 0,2 2 0,-2-1 0,0 2 0,2-4 0,-2 4 0,3-3 0,-3 2 0,1 0 0,1-1 0,0 2 0,2-1 0,-4 2 0,1 1 0,0 1 0,-1 0 0,4 4 0,-3-3 0,2 0 0,-2 1 0,-1-3 0,0 3 0,0 1 0,0-1 0,0 1 0,0 2 0,0-1 0,0-2 0,0 2 0,0-1 0,0 0 0,0-2 0,0-2 0,0 2 0,0-1 0,0-1 0,0 2 0,0-2 0,0 0 0,0 2 0,0-2 0,0 1 0,0-1 0,0 0 0,0 2 0,0-2 0,0 1 0,0 0 0,0 0 0,0-1 0,0 1 0,0 0 0,1 1 0,0-1 0,-1 2 0,2-1 0,-2-1 0,1 0 0,0 1 0,-1 0 0,2 10 0,-2-11 0,0 8 0,1-7 0,-1-2 0,1 3 0,0 0 0,1 1 0,1 0 0,1-3 0,-2 2 0,-1-1 0,1 3 0,0-3 0,1 2 0,-3-3 0,3 2 0,-3-1 0,2 2 0,-2-4 0,3 3 0,-3-3 0,1 3 0,-1-3 0,2 3 0,-1-3 0,1 3 0,0-2 0,0 5 0,-1-6 0,2 3 0,-3-3 0,1 3 0,1-3 0,-1 1 0,0-1 0,0 0 0,2 2 0,-2-1 0,0-1 0,2 3 0,-3-3 0,3 5 0,-3-5 0,1 1 0,-1 0 0,0-1 0,0 1 0,2 1 0,0-2 0,0 3 0,-2-3 0,1 2 0,-1-2 0,0 2 0,2-2 0,-1 3 0,0-4 0,2 5 0,-3-4 0,2 3 0,0-3 0,-1 2 0,0-2 0,0 0 0,-1-1 0,0-1 0,0 0 0,3-4 0,-3 2 0,4-2 0,-3 4 0,0-2 0,3-3 0,-1 0 0,-1 0 0,1 0 0,-1 2 0,1-1 0,-2 3 0,4-5 0,-2 2 0,-2 1 0,1-1 0,2-1 0,-2 2 0,3-3 0,-4 3 0,3-4 0,-4 6 0,2-3 0,-1 1 0,2 1 0,-3 1 0,4-2 0,-4 1 0,5-4 0,-4 2 0,2-2 0,-1 3 0,0 1 0,-1 0 0,-1 1 0,2-1 0,2-2 0,-3 1 0,3-2 0,-4 5 0,3-5 0,-3 5 0,2-4 0,-2 3 0,2-1 0,-1 2 0,-1 0 0,1-2 0,-1 2 0,0-2 0,0-1 0,0 3 0,0-3 0,0 4 0,1-4 0,-1 2 0,2-2 0,-2 3 0,0-3 0,2 0 0,-2-1 0,1 0 0,-1 4 0,0 0 0,3-3 0,-3-1 0,1-2 0,-1 4 0,0-1 0,2 2 0,-1-4 0,-1 4 0,0-4 0,0 4 0,0 1 0,0-1 0,1-1 0,-1 1 0,3 0 0,-3 0 0,1 0 0,0-1 0,-1 2 0,1 0 0,-1 0 0,0-1 0,0 0 0,2 1 0,-2-1 0,1 1 0,-1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0 623 24575,'5'-2'0,"-4"0"0,2-1 0,-3-1 0,1 1 0,3-1 0,-4 0 0,4 0 0,-4 0 0,2 2 0,0-1 0,-1 2 0,0-3 0,0 2 0,1-3 0,0 2 0,-1-1 0,-1 3 0,3-3 0,-3 2 0,4-1 0,-3 1 0,0 0 0,-1 0 0,0 0 0,0 0 0,2-1 0,-1 1 0,1-1 0,-2 1 0,3-1 0,-3 1 0,0 0 0,1 0 0,-1-1 0,4 1 0,-3-1 0,1 1 0,-2-1 0,1 2 0,0-2 0,0 1 0,-1-1 0,3 1 0,-3-1 0,1 1 0,-1-1 0,0 2 0,0-2 0,1 1 0,-1-1 0,3 1 0,-3-1 0,0-2 0,0 1 0,0-5 0,0 7 0,0-1 0,0 0 0,0-1 0,0 0 0,0-1 0,0 2 0,0-4 0,0 4 0,0-2 0,0 3 0,0-4 0,0 4 0,0-3 0,0 2 0,0-2 0,0 3 0,0-1 0,0 1 0,0-1 0,0 1 0,0 0 0,0 1 0,1-2 0,1 1 0,-1-2 0,-1 0 0,0 2 0,2-1 0,-2 1 0,2-5 0,-2 5 0,0-2 0,0 1 0,0 1 0,0-1 0,2 1 0,-2-3 0,3 2 0,-3-1 0,0 2 0,1-2 0,-1 2 0,1-2 0,-1 0 0,2-1 0,-1 0 0,3-2 0,-4 6 0,3-4 0,-3 1 0,4-1 0,-4 3 0,3 0 0,-3 0 0,2-1 0,1-1 0,1 1 0,-2-1 0,1 1 0,-2 0 0,-1 0 0,1 0 0,1 1 0,3-2 0,-4 2 0,3-2 0,-3 0 0,1 1 0,0 1 0,0-1 0,-2 1 0,3-1 0,-2-1 0,-1 2 0,3-1 0,-2 1 0,0 1 0,0-2 0,2 0 0,-3 1 0,1-1 0,2 1 0,-2-2 0,0 3 0,2-3 0,-3 4 0,0 3 0,0-2 0,0 5 0,0-3 0,0 0 0,0 0 0,0 0 0,0-1 0,0 2 0,0-2 0,0 2 0,0 0 0,0-3 0,0 3 0,0 0 0,0-2 0,0 2 0,0-1 0,0-2 0,0 3 0,0-2 0,0 2 0,0-1 0,0 1 0,1 1 0,0 1 0,1 0 0,-2-1 0,0 1 0,0-1 0,0-2 0,0 0 0,2 2 0,-1 1 0,2-2 0,1 3 0,-4-4 0,2 2 0,0-2 0,1 3 0,-3-3 0,2 2 0,-2-1 0,0-3 0,0 3 0,0 0 0,0-2 0,0 3 0,0-2 0,0 1 0,0-1 0,0 6 0,0-5 0,0 2 0,0-2 0,0-1 0,0-1 0,0 1 0,0-1 0,0 5 0,0-5 0,0 2 0,0 0 0,0 0 0,0-1 0,0 3 0,0-5 0,0 5 0,0-3 0,0 3 0,0-3 0,0 2 0,0-3 0,0 2 0,0-1 0,0 0 0,0 0 0,0 3 0,0-2 0,0 1 0,0-4 0,0 7 0,0-5 0,0 3 0,0-4 0,0 4 0,0-3 0,0 4 0,0-5 0,0 3 0,0-2 0,0 3 0,0-5 0,0 5 0,0-4 0,0 1 0,0-1 0,0 2 0,0-3 0,0 4 0,0-2 0,0 2 0,0-3 0,0 1 0,0 0 0,0-1 0,0 2 0,0 0 0,0-2 0,0 1 0,0-1 0,0 3 0,0-2 0,0 2 0,0-2 0,0 0 0,0 0 0,0 3 0,0-3 0,0 1 0,0-1 0,0 2 0,0-2 0,0 1 0,-2-3 0,2 3 0,-2-2 0,2 2 0,0-1 0,0-1 0,0 1 0,0-2 0,0 2 0,0-1 0,0 1 0,0-1 0,0 1 0,0-1 0,0 0 0,0-1 0,0 1 0,2 1 0,-2 0 0,2-1 0,0 1 0,-2-1 0,4-1 0,-4 2 0,3 3 0,-2-3 0,0 3 0,-1-6 0,0 0 0,0-2 0,3-1 0,-3 1 0,3-1 0,-3 1 0,4-1 0,-1 0 0,-1 1 0,-2-1 0,3-2 0,-2 1 0,2 1 0,1-1 0,-3 1 0,1-1 0,0 2 0,-1-1 0,1-2 0,0 2 0,3-5 0,-4 4 0,3 2 0,-3-2 0,2 0 0,-1-2 0,1 2 0,1-3 0,-1 1 0,0 4 0,1-5 0,-4 5 0,2-5 0,0 5 0,-1-1 0,1 1 0,-2-3 0,4 2 0,-4-3 0,3 3 0,-2-3 0,1 3 0,0-2 0,2 4 0,-4-3 0,1 2 0,-1-1 0,2 1 0,-2-1 0,4 0 0,-3 2 0,2-1 0,-2 0 0,2 0 0,-3-2 0,2 0 0,-2 2 0,2-1 0,-2 1 0,3-3 0,0 2 0,1-2 0,-2 2 0,0-2 0,-1 3 0,-1-1 0,2 1 0,-2-1 0,0-1 0,0 1 0,0-1 0,0 1 0,0 1 0,0 0 0,0 0 0,0-1 0,0 1 0,0-2 0,0 1 0,0 0 0,0 1 0,0-1 0,0 0 0,0-2 0,0 2 0,0 1 0,0-1 0,0 1 0,0-1 0,2 1 0,-1-2 0,0 0 0,-1 4 0,0-2 0,3-1 0,-3-1 0,1 0 0,-1 2 0,3-1 0,-3 1 0,2-1 0,-2-1 0,0 2 0,0-1 0,3 1 0,-3 1 0,0-2 0,0 0 0,1 1 0,0-1 0,3 1 0,-3 1 0,4-1 0,-2 2 0,1-1 0,-1 1 0,3-1 0,-3 1 0,0 0 0,2 0 0,-1-2 0,-2 4 0,0-2 0,-2 4 0,0-2 0,0 2 0,0-2 0,0 1 0,0 0 0,0-2 0,0 3 0,0 1 0,0-3 0,0 1 0,0-1 0,0 1 0,0-1 0,0 5 0,0-5 0,0 2 0,0-1 0,0-1 0,0 1 0,0 0 0,0 1 0,0 0 0,0 1 0,0 0 0,0-2 0,0 2 0,0-3 0,0 4 0,0-4 0,1 1 0,0-1 0,0 2 0,-1-2 0,0 5 0,0-3 0,0-1 0,0 1 0,0-1 0,0 1 0,0-2 0,0 2 0,0 0 0,0-2 0,0 6 0,0-6 0,0 4 0,0-4 0,0 3 0,0-1 0,2 0 0,-2-3 0,2 2 0,-2-1 0,0 3 0,0-2 0,0 2 0,0-3 0,0 2 0,0-1 0,0 2 0,0-4 0,0 4 0,0-2 0,0 0 0,0 1 0,0-1 0,0-1 0,0 1 0,0-1 0,0 2 0,0-1 0,0 1 0,0-2 0,0 3 0,0-2 0,0 1 0,0-2 0,0-1 0,0 2 0,0 1 0,0-2 0,0 2 0,1-1 0,-1-1 0,3-2 0,-3 4 0,1-2 0,1 2 0,-1-1 0,-1-1 0,2 1 0,-2-2 0,4 2 0,-4-1 0,1 2 0,1-1 0,-2 0 0,3-1 0,-1 0 0,2 1 0,-4-1 0,1 1 0,-1-1 0,0 1 0,2-2 0,-2 0 0,3 3 0,-3-1 0,0 1 0,2-2 0,-2 1 0,0-1 0,0-1 0,0 2 0,0 0 0,0-1 0,0 1 0,0-1 0,0 1 0,0-2 0,0 2 0,0-1 0,2-1 0,-1 2 0,0-2 0,-1 2 0,0-1 0,0 1 0,0-1 0,0 1 0,0-1 0,0 0 0,-1-4 0,0-1 0,-1 0 0,4 0 0,0 0 0,1-1 0,1 0 0,-2-5 0,2 3 0,1-4 0,-1 6 0,1-6 0,-3 6 0,4-6 0,-1 5 0,-4-2 0,1 3 0,0-3 0,0 6 0,-1-7 0,1 4 0,0-1 0,-2 3 0,3-4 0,-2 4 0,-1-3 0,3 2 0,-3 1 0,0-1 0,1 1 0,0-1 0,0-1 0,-1 2 0,3-1 0,-3 1 0,0-1 0,0 1 0,0-1 0,0 1 0,0-1 0,0 2 0,3 0 0,-3-1 0,3 0 0,0-3 0,-1-2 0,2 3 0,-4 2 0,3-1 0,-3 1 0,4-2 0,-2 0 0,2 0 0,-2-1 0,2 3 0,-4-1 0,2-1 0,-1 3 0,1-4 0,2 3 0,-1-3 0,-2 2 0,3-1 0,-3 2 0,3-3 0,-2 1 0,1 0 0,1 1 0,-4-2 0,2 3 0,0-5 0,0 6 0,1-3 0,-1 1 0,2-1 0,-4 0 0,3 1 0,-3 2 0,3-4 0,-3 1 0,5-2 0,-5 3 0,3-2 0,-3 3 0,1-3 0,-1 2 0,4 1 0,-3-2 0,3-1 0,-4 1 0,1 0 0,-1 2 0,0-1 0,0 0 0,2 1 0,-2-3 0,2 2 0,-2-2 0,1 1 0,-1 2 0,3-1 0,-2 0 0,1 1 0,-1-3 0,1-1 0,1 1 0,1 0 0,-2 1 0,-1 1 0,2-2 0,-3 4 0,3-5 0,-3 3 0,1-2 0,0 2 0,4-2 0,-5 3 0,5-3 0,-5 2 0,4-2 0,-3 4 0,3-7 0,-4 6 0,4-5 0,-4 6 0,1-3 0,-1 2 0,1-1 0,2-1 0,0 2 0,-2-1 0,-1 1 0,2-1 0,-2 1 0,2-2 0,-2 1 0,0 1 0,2-2-6784,1 0 6784,-3-1 0,2 1 0,-2 3 0,2-1 0,-1-2 0,0 1 0,-1-1 6784,3 2-6784,-3-1 0,1 2 0,-1-1 0,0-1 0,0 0 0,0 1 0,0-1 0,0 1 0,0 1 0,0-2 0,0 0 0,0 1 0,0-1 0,0 1 0,0-1 0,0 1 0,0 1 0,0-2 0,0 0 0,0 1 0,0-1 0,0 3 0,0 2 0,0 0 0,2 2 0,-2 2 0,3-1 0,-3 3 0,0 3 0,0-5 0,0 6 0,0-5 0,0-4 0,0 6 0,0-5 0,0 2 0,0-2 0,0 1 0,0-2 0,0-1 0,0 0 0,0 1 0,0 0 0,0 1 0,0 0 0,0-2 0,0-1 0,0 2 0,0-1 0,0 1 0,0 0 0,0 0 0,1 0 0,0 1 0,-1-2 0,0 5 0,0-5 0,0 2 0,0-2 0,0 1 0,0 0 0,0 2 0,0 0 0,0-1 0,0-2 0,0 3 0,0-1 0,0 0 0,0-2 0,0 3 0,0-1 0,0 3 0,0-5 0,0 2 0,0-2 0,0 2 0,0 0 0,0-1 0,0 0 0,0 0 0,0 1 0,0 1 0,0-4 0,0 5 0,0-3 0,0 1 0,0-2 0,0 1 0,0-2 0,0 3 0,0 0 0,0 0 0,0-2 0,0 1 0,0-2 0,0 1 0,0 1 0,0 0 0,0-1 0,0 1 0,0-1 0,0-1 0,2 2 0,-1 1 0,0 0 0,-1-1 0,3 1 0,-3-3 0,1 2 0,-1 0 0,0-1 0,3 2 0,-3 0 0,2-1 0,-1 0 0,1 2 0,-1-2 0,0 0 0,-1-1 0,4 4 0,-4-3 0,4 4 0,-4-6 0,2 3 0,0 0 0,-1 1 0,3-1 0,-4-1 0,2-1 0,1 3 0,-2-2 0,3 3 0,-3-3 0,3 3 0,-4-4 0,4 4 0,-3-4 0,3 3 0,-3-1 0,0 0 0,1-2 0,0 2 0,-2-1 0,4 3 0,-4-3 0,3 2 0,-3-3 0,0 2 0,0-2 0,0 1 0,0 0 0,0-1 0,0 1 0,2 0 0,-2-1 0,0 0 0,0 1 0,0-1 0,0 1 0,0-2 0,0 2 0,0 0 0,0 0 0,0 1 0,0 0 0,0-3 0,1 3 0,1-2 0,-1 1 0,-1-1 0,2 1 0,-2-1 0,2 0 0,-2 0 0,0 0 0,0 1 0,0 0 0,0 1 0,0-2 0,2-1 0,-2 2 0,3 0 0,-3-1 0,0 1 0,0-1 0,0 1 0,0-2 0,0 2 0,0-1 0,0 1 0,1-1 0,0 1 0,-1-1 0,0 1 0,0-2 0,0 2 0,0-2 0,2 1 0,-1 1 0,0-1 0,-1 1 0,0 0 0,0-2 0,0 1 0,3 2 0,-3-1 0,2 0 0,-2 0 0,0-2 0,2 2 0,-2-1 0,2-2 0,-1 0 0,1-2 0,0-1 0,-2 1 0,4-2 0,-4 1 0,4 0 0,-2-1 0,2 0 0,0-1 0,0 0 0,0 0 0,-1 0 0,4 0 0,-6 0 0,4 2 0,-2-2 0,-1 1 0,2 2 0,-4-1 0,4 0 0,-3 0 0,2-1 0,0-1 0,-3 2 0,4-3 0,-4 2 0,4-2 0,-2 3 0,0 1 0,-1-2 0,2 1 0,-3-1 0,3 1 0,-3 0 0,3 1 0,-2-1 0,0 1 0,1-1 0,-2 0 0,0 1 0,2-1 0,-2 2 0,4-4 0,-3 2 0,3-3 0,-4 4 0,1 0 0,1 0 0,3-1 0,-4-1 0,3-1 0,-4 2 0,2 0 0,-2 2 0,4-6 0,-3 4 0,2-1 0,0 1 0,-3-1 0,1 2 0,0-6 0,-1 6 0,3-3 0,-3 2 0,0 1 0,0-1 0,0 1 0,0 0 0,1 0 0,0-1 0,0 1 0,2 0 0,-3 0 0,4 1 0,-4-2 0,4 0 0,-4 2 0,1-1 0,-1-1 0,1 1 0,0-1 0,1 1 0,-2-1 0,2 0 0,1 1 0,1-3 0,-2 2 0,-1-1 0,-1 2 0,0 1 0,2-2 0,-1 1 0,-1-1 0,2 1 0,-2 0 0,3 0 0,-3-1 0,1-1 0,2 1 0,-1-1 0,2 0 0,-4 1 0,3 0 0,-1-1 0,-2 1 0,1 1 0,2-2 0,0 1 0,-2 0 0,3-3 0,-3 4 0,3-2 0,-4 3 0,2-2 0,-2 1 0,1-1 0,1-1 0,-1 1 0,2 0 0,-3-1 0,1 2 0,-1-1 0,0 1 0,0-1 0,0 1 0,0 0 0,0 0 0,0-1 0,2 1 0,-2-1 0,2 1 0,-2-1 0,0 1 0,0 0 0,0 0 0,0-1 0,0 1 0,1-1 0,0 2 0,2-2 0,-2 1 0,0 0 0,2 0 0,-3-1 0,2 1 0,-2-1 0,0 1 0,0 1 0,0 3 0,0 1 0,0 0 0,0 1 0,0-1 0,0 1 0,0-1 0,0 2 0,0-1 0,0 1 0,0-2 0,0 2 0,0-1 0,0 1 0,0-1 0,0-1 0,0 0 0,0 2 0,0-2 0,0 3 0,0-4 0,0 5 0,0-6 0,0 3 0,0-2 0,0 2 0,0-1 0,0 1 0,0-2 0,0 2 0,0-1 0,0-1 0,0 2 0,0 0 0,0-2 0,0 3 0,0-2 0,0 1 0,0-2 0,0 5 0,0-4 0,0 4 0,0-6 0,0 3 0,0 0 0,0-1 0,0 1 0,0-1 0,0-1 0,0 3 0,0-2 0,0 1 0,0-2 0,0 2 0,0-1 0,0 2 0,0-3 0,0 2 0,0-1 0,0 2 0,0-2 0,0 4 0,0-5 0,0 6 0,0-6 0,0 4 0,0-4 0,0 1 0,0 0 0,0 0 0,0-1 0,0 1 0,0 0 0,0-1 0,0 2 0,0-3 0,0 4 0,0-1 0,0 1 0,0-2 0,0 3 0,0-2 0,0-2 0,0 2 0,0-1 0,0-1 0,0 1 0,0-1 0,0 1 0,0-2 0,0 3 0,0 0 0,0 1 0,0-3 0,0 1 0,0-1 0,0 1 0,0 0 0,0-1 0,0 1 0,0 0 0,0-1 0,0 2 0,0-1 0,0 0 0,0 1 0,0-2 0,0-1 0,0 2 0,0 1 0,0 1 0,0-1 0,0 0 0,0-2 0,0 2 0,0-2 0,0 1 0,0-1 0,0 0 0,0 0 0,0 1 0,0-1 0,0 1 0,0-1 0,0 1 0,0 0 0,0-2 0,0 1 0,0 0 0,0 0 0,0 1 0,0-1 0,0 1 0,0-1 0,0 0 0,0 0 0,0 1 0,0-1 0,0 1 0,0-1 0,0 1 0,0-2 0,0 2 0,-2-2 0,2-2 0,-3-1 0,3 0 0,3-3 0,-2 0 0,2 0 0,0-6 0,-3 8 0,5-5 0,-5 4 0,3-1 0,-2 1 0,1 0 0,-1-1 0,0-1 0,0 1 0,1-4 0,-2 7 0,2-5 0,-2 5 0,3-7 0,-3 5 0,2-4 0,-2 7 0,0-3 0,0 0 0,2 1 0,-1-1 0,0 0 0,-1 1 0,0-2 0,0 3 0,0-2 0,0 2 0,3-1 0,-2-1 0,1 0 0,1 2 0,-3-5 0,3 5 0,0-4 0,0 4 0,-2-1 0,2-1 0,-1 1 0,-1-1 0,5 1 0,-4-1 0,2-1 0,-2 0 0,0 2 0,-2 1 0,4-1 0,-4 0 0,3 1 0,-1-2 0,3 0 0,-2 3 0,0-3 0,-2 2 0,1-3 0,0 1 0,-1 1 0,3 1 0,-1-3 0,-1 1 0,0 0 0,-2 1 0,2 1 0,-2-1 0,3-3 0,-1 4 0,1-2 0,0 1 0,-1-2 0,0 3 0,1-5 0,-3 6 0,4-4 0,-3 2 0,3-2 0,-4 3 0,4-1 0,-4 1 0,2-2 0,-1 1 0,-1-2 0,2 3 0,-2-2 0,1 1 0,1 0 0,1-1 0,-2 0 0,-1 3 0,0-3 0,0-1 0,3 1 0,-1 0 0,2 0 0,-3 0 0,1-1 0,-2 2 0,0 0 0,2-1 0,-2-1 0,4 3 0,-4-5 0,6 2 0,-6 0 0,4 0 0,-4 3 0,1 0 0,-1 0 0,4-1 0,-1-1 0,-1 2 0,0-3 0,-2 3 0,2-3 0,-2 3 0,4-3 0,-4 1 0,2 0 0,-2 2 0,4-1 0,-2 1 0,1-2 0,-1 0 0,0 1 0,1 1 0,-1-2 0,1 2 0,1-2 0,-4 1 0,1 2 0,-1-2 0,2 1 0,-2-1 0,4 1 0,-3-1 0,-1-1 0,2 3 0,0-6 0,1 3 0,-2-1 0,2 1 0,-1 0 0,1 1 0,0-3 0,-1 5 0,3-7 0,-5 6 0,2-5 0,-2 6 0,2-3 0,-1 2 0,0-1 0,2 2 0,-3-2 0,1 1 0,-1-1 0,0 0 0,0-3 0,0 1 0,1 2 0,-1 0 0,4-1 0,-4 2 0,3-2 0,-3 1 0,0 1 0,1 2 0,0-3 0,0 5 0,-1-1 0,0 0 0,0 3 0,0-2 0,0 2 0,0-1 0,0-1 0,0 1 0,0-1 0,0 2 0,0-1 0,0 2 0,0-3 0,0 6 0,0-6 0,0 6 0,0-4 0,0 1 0,0-1 0,0 1 0,0 0 0,0 1 0,0 1 0,0-2 0,0-1 0,0 2 0,0-4 0,0 3 0,0-2 0,0 6 0,0-4 0,0 5 0,0-6 0,0 2 0,0 1 0,0-1 0,0-3 0,0 0 0,0 2 0,0 0 0,0-1 0,0 6 0,0-6 0,3 4 0,-3-4 0,1 2 0,-1-5 0,0 6 0,0-4 0,0 1 0,0 0 0,0 0 0,0 1 0,0 0 0,0-1 0,0-2 0,0 2 0,0-1 0,0-1 0,0 1 0,0-1 0,0 5 0,0-3 0,0 3 0,0-6 0,0 4 0,0-2 0,0 1 0,0 0 0,0-2 0,0 3 0,0 2 0,0-4 0,0 2 0,0-2 0,0 5 0,0-6 0,0 3 0,0-2 0,0 1 0,0-2 0,0 1 0,0-1 0,0-1 0,0 3 0,0-1 0,0-1 0,0 2 0,0-1 0,0-1 0,0 1 0,0 1 0,0-2 0,0 2 0,0-2 0,0 1 0,0 0 0,0 0 0,0 0 0,0-1 0,0 1 0,0 0 0,0-2 0,0 0 0,0 2 0,0-1 0,0 1 0,0 0 0,0 0 0,0 0 0,0-1 0,3 2 0,-3-2 0,1 5 0,-1-5 0,0 2 0,0-1 0,1 0 0,-1 0 0,3 1 0,-3-3 0,0 0 0,1 2 0,0 1 0,1-2 0,-2 3 0,0-2 0,0-1 0,2 1 0,-2-1 0,1 1 0,-1 0 0,0 0 0,0 0 0,0 1 0,0 0 0,0-2 0,0 2 0,0 0 0,0 1 0,0-3 0,0 1 0,0-1 0,0 1 0,0-2 0,3 2 0,-3-1 0,3 1 0,-3-1 0,0 2 0,0-1 0,0-1 0,0 1 0,0-1 0,3 1 0,-1-1 0,-1 1 0,1-2 0,-2 0 0,4-1 0,-4 0 0,4-2 0,-3-1 0,6-2 0,-5 2 0,6-1 0,-8 1 0,5-1 0,-3 1 0,2-4 0,5-3 0,-3 2 0,3-4 0,-4 7 0,-2-2 0,1 5 0,-2-3 0,2 1 0,-1-2 0,-1 0 0,1 0 0,1 2 0,-2-1 0,-1 1 0,2 1 0,-3 1 0,2 0 0,-2-2 0,4-1 0,-2 0 0,1 0 0,-3 1 0,4-2 0,-4 3 0,4 1 0,-3-2 0,2 0 0,-2 0 0,2-1 0,-3 2 0,1-2 0,1 3 0,1-1 0,-2 1 0,2-1 0,-3 2 0,0-3 0,2 0 0,1-1 0,1 1 0,2 2 0,-4-1 0,1 1 0,1-1 0,-2 1 0,1-1 0,3 1 0,-4-2 0,4-1 0,-4 1 0,2-1 0,1 1 0,-5 2 0,4-1 0,-3 1 0,3-1 0,-3 0 0,5 2 0,-5-1 0,1-1 0,0 1 0,1-2 0,-3 1 0,4-1 0,-4 3 0,4-1 0,-3-1 0,2 1 0,-3-1 0,5-2 0,-4 4 0,4-4 0,-3 2 0,0-1 0,-1 2 0,2-2 0,-3 3 0,2-2 0,0 0 0,0 0 0,1 0 0,-2-1 0,0 3 0,1-1 0,1-1 0,-3 0 0,3 0 0,-3 0 0,4-1 0,-3 3 0,0-2 0,2 1 0,-3-1 0,1 1 0,-1-1 0,0 1 0,3 1 0,-3-1 0,2 0 0,-2-1 0,0 1 0,4-1 0,-3 1 0,1-1 0,0 0 0,-1 1 0,2-2 0,1 2 0,-4-1 0,2 1 0,-1-1 0,1 2 0,-2-2 0,2 1 0,0-2 0,0 1 0,2-1 0,0-1 0,-2 0 0,2-1 0,-1 2 0,-2 3 0,0-2 0,-1 1 0,0-1 0,3 1 0,-3-1 0,3 1 0,-3-1 0,2 1 0,-2-1 0,0 1 0,0-1 0,1 0 0,0 1 0,1 1 0,-2-2 0,0 1 0,2 0 0,-2 0 0,4 0 0,-4 0 0,4 1 0,-4 1 0,2 1 0,-2 3 0,0-2 0,0 2 0,0-1 0,0-3 0,0 7 0,0-3 0,0 5 0,0-5 0,0 3 0,0-3 0,0 0 0,0 0 0,0 2 0,0-2 0,0 2 0,0-3 0,0 2 0,0 0 0,0-1 0,0 1 0,0 1 0,0-3 0,0-1 0,0 2 0,0 1 0,0-1 0,0-1 0,0-1 0,0 2 0,0-2 0,0 3 0,0-2 0,0 2 0,0-2 0,0 3 0,0-3 0,0-1 0,0 1 0,0 0 0,0 1 0,0-1 0,0 1 0,0-3 0,0 1 0,0 3 0,0-2 0,0 5 0,0-7 0,0 7 0,0-6 0,0 3 0,0-4 0,0 2 0,0 1 0,0 0 0,0-2 0,0 4 0,0-3 0,0 3 0,0-3 0,0-1 0,0 1 0,0-2 0,0 2 0,0-1 0,0 1 0,0-1 0,0 1 0,0-1 0,0 1 0,0 0 0,0-1 0,0 1 0,0-1 0,0 1 0,0-1 0,0-1 0,0 2 0,2 0 0,-1-1 0,-1 1 0,0-1 0,0 1 0,0-1 0,0 0 0,0 1 0,0 0 0,0 1 0,0-2 0,0 2 0,0-1 0,0 0 0,0 0 0,0-1 0,0 1 0,0 0 0,0-2 0,0 1 0,0 1 0,0-1 0,0 1 0,0-1 0,0 1 0,0 0 0,0-2 0,0 3 0,2-2 0,-2 2 0,2-1 0,-2-1 0,0-1 0,0 1 0,0 0 0,0 2 0,0-2 0,0 2 0,0-1 0,0-2 0,0 2 0,0-1 0,0 1 0,0-1 0,0 1 0,0-1 0,0-2 0,0-1 0,2-1 0,-2-2 0,3 1 0,-2 2 0,1-3 0,1 4 0,0-4 0,-2 2 0,4-2 0,-1 1 0,0-2 0,-3 3 0,3-5 0,-4 5 0,3-3 0,-1 4 0,0-5 0,1 3 0,1-6 0,-2 6 0,6-12 0,-7 12 0,5-8 0,-6 9 0,10-9 0,-7 6 0,5-6 0,-7 7 0,1-2 0,1 3 0,-2-3 0,-1 3 0,0-2 0,0 3 0,3-3 0,-3 1 0,4-4 0,-4 7 0,1-4 0,0 1 0,0 1 0,1 0 0,-2 1 0,0 0 0,0-1 0,0 1 0,0-1 0,0 2 0,0-2 0,1 1 0,0 1 0,3-2 0,-4 1 0,4-1 0,-4 0 0,4 1 0,-3-2 0,3 3 0,1-3 0,-4 1 0,3 2 0,-3-1 0,2 0 0,-2 0 0,4-1 0,-1 2 0,-2-1 0,2-1 0,-4 0 0,4 0 0,1-1 0,0 1 0,-1-1 0,-4 2 0,6-2 0,-6 2 0,7-2 0,-7 3 0,3-1 0,-3 0 0,3 0 0,-2 0 0,2-1 0,-2 1 0,3-1 0,-4 1 0,4 0 0,-4 0 0,2-1 0,-4 2 0,2 5 0,-2-2 0,2 4 0,0-1 0,0 1 0,0-1 0,0 1 0,0-1 0,0-2 0,0 1 0,0-2 0,0 2 0,2 0 0,-2-1 0,4-1 0,-4 3 0,1-2 0,0 2 0,0-1 0,3-1 0,-4 1 0,3 0 0,-3-1 0,1 2 0,-1-4 0,2 7 0,0-5 0,-1 2 0,0-2 0,-1 1 0,0 0 0,2 1 0,-1-3 0,1 3 0,2-1 0,-1 2 0,-1-3 0,0 1 0,-2 0 0,2-1 0,-2 1 0,3-1 0,-3 1 0,2-1 0,-2 1 0,0 1 0,1-2 0,-1 2 0,3-3 0,-2 3 0,2-2 0,-1 0 0,0-1 0,-2 2 0,0-2 0,2 5 0,-2-6 0,1 4 0,1-2 0,0-1 0,1 1 0,-2-1 0,2 0 0,-3-1 0,3 1 0,-3 1 0,3-1 0,-3 2 0,1-1 0,2 1 0,-2-3 0,3 0 0,-4 2 0,2-2 0,-2 1 0,0 2 0,0-1 0,0 1 0,0-1 0,0 1 0,0 0 0,0-3 0,0 2 0,0-2 0,0 2 0,0-2 0,0-4 0,0 2 0,0-3 0,0 2 0,2-2 0,-2 0 0,2 0 0,-1 2 0,1-2 0,0 0 0,1-3 0,1 0 0,2-4 0,-2 2 0,-1 1 0,4-6 0,-6 11 0,4-8 0,-4 6 0,1 1 0,0 1 0,3-6 0,-1 4 0,2-8 0,-2 8 0,0-1 0,-1 1 0,0-2 0,-1 3 0,0-1 0,0 1 0,-1 1 0,0 0 0,4-3 0,-4 2 0,3-1 0,-4 2 0,1-2 0,-1 1 0,2-1 0,-2 3 0,0-1 0,2 1 0,-2-2 0,4 1 0,-4 0 0,3 0 0,-3 2 0,0-2 0,1-1 0,-1 2 0,2-2 0,-2 2 0,0-2 0,0 1 0,0-3 0,0 3 0,2 0 0,-1 0 0,0-1 0,-1 0 0,0-1 0,0 3 0,2-5 0,-2 5 0,1-2 0,-1 0 0,0 2 0,0-1 0,0 2 0,0-3 0,0-1 0,0 0 0,0 1 0,0 2 0,0-3 0,0 2 0,0-1 0,2 2 0,-2-2 0,3 0 0,-3-1 0,0 2 0,0-3 0,1 2 0,-1 0 0,3 1 0,-3 0 0,0-1 0,0 0 0,0 2 0,0-3 0,0 4 0,0-6 0,0 5 0,1-5 0,0 5 0,1-3 0,-2 1 0,0 0 0,2 2 0,-2-1 0,0-1 0,0-2 0,0 2 0,0 2 0,0-1 0,0 0 0,0 1 0,0-1 0,0 1 0,0-1 0,0 1 0,0-1 0,0-1 0,3 1 0,-3 0 0,3-1 0</inkml:trace>
  <inkml:trace contextRef="#ctx0" brushRef="#br0" timeOffset="1">2144 186 24575,'0'1'0,"0"2"0,-4 2 0,3-4 0,-4 5 0,4-3 0,-3 3 0,3-4 0,-5 4 0,6-4 0,-2 2 0,2 0 0,0-1 0,-1 2 0,-1 0 0,1-3 0,-1 3 0,2-2 0,-3 3 0,3-3 0,0 1 0,0-3 0,0 4 0,0-1 0,-2 3 0,2-4 0,0 2 0,0-1 0,0 1 0,0-3 0,0 3 0,0-2 0,0 3 0,0-3 0,0 2 0,0-2 0,0 0 0,0 1 0,0 0 0,0 0 0,0-3 0,0 2 0,0-1 0,0 1 0,0 0 0,0 0 0,2 2 0,-2-2 0,0 3 0,3-4 0,-3 1 0,2 1 0,-1 0 0,1-1 0,0 3 0,-1-3 0,3 4 0,-4-5 0,2 3 0,-1-2 0,-1 2 0,4-3 0,-1 4 0,3-4 0,-1 3 0,-3-1 0,-1-2 0,-1 1 0,3 1 0,-3-2 0,1 2 0,2 0 0,-1 0 0,0 0 0,1-2 0,-3 1 0,4-1 0,-4 1 0,1-1 0,2 2 0,-3-3 0,3 3 0,-3-1 0,1-1 0,-1 1 0,4-1 0,-3 1 0,0-2 0,-1 0 0,0 2 0,0 0 0,1-1 0,-1 1 0,2-1 0,-2 1 0,0-2 0,0 1 0,0 1 0,2 0 0,-2-1 0,4 2 0,-3-2 0,2 1 0,-2 0 0,3-1 0,-4 1 0,0-1 0,0 1 0,0-1 0,0-1 0,2 1 0,-2 0 0,4 1 0,-2-1 0,0 1 0,-1-1 0,3 1 0,-4-2 0,3 2 0,-3-1 0,0 1 0,3-1 0,-1 1 0,2-1 0,-4 1 0,1-2 0,1 2 0,-2-1 0,3 1 0,-2-1 0,-1 1 0,3-2 0,-2 1 0,3-1 0,-4 0 0,1 2 0,2-1 0,-3 1 0,2-1 0,-2 1 0,1-1 0,-1 0 0,3 0 0,-3 1 0,0 0 0,0 0 0,0 1 0,0-2 0,0-2 0,2-2 0,0-1 0,3-1 0,-5 2 0,4 1 0,-4-2 0,3 2 0,-1 0 0,0-2 0,0 0 0,3-3 0,-2 4 0,4-3 0,-3-2 0,2 2 0,-4-1 0,1 3 0,-2-2 0,3 0 0,-1 0 0,3-3 0,-5 5 0,6-3 0,-6 4 0,4-2 0,-3 2 0,2-3 0,0 2 0,0-1 0,-3 2 0,6-3 0,-6 2 0,4-2 0,-4 1 0,4-1 0,-1 1 0,1-1 0,-5 4 0,3-3 0,-3 2 0,2-1 0,1-1 0,1 0 0,-4 2 0,3-1 0,-3 1 0,4-3 0,-3 1 0,-1 1 0,0 1 0,0-1 0,0 1 0,0-1 0,0 1 0,0-2 0,0 1 0,0-1 0,3 1 0,-3 0 0,1 1 0,-1-1 0,3 2 0,-3-2 0,2-1 0,-2 2 0,0-2 0,0 2 0,0 0 0,0 0 0,0-1 0,2 1 0,-2-1 0,2 1 0,-2-1 0,0 1 0,0 0 0,0 2 0,0 2 0,1-2 0,1 5 0,-1-4 0,-1 5 0,0-3 0,0 2 0,0 0 0,0 1 0,1-1 0,-1 3 0,1-6 0,-1 7 0,0-6 0,4 10 0,-4-10 0,3 5 0,-3-5 0,0 2 0,0-2 0,0 6 0,0-5 0,2 3 0,-2-2 0,5-2 0,-3 0 0,1 2 0,-1-4 0,2 4 0,-4-1 0,1-1 0,-1-1 0,0 1 0,0-1 0,0 2 0,2-3 0,-2 3 0,3-3 0,-3 1 0,1 0 0,0 1 0,1 2 0,-1-3 0,0 2 0,-1-1 0,0-1 0,0 1 0,3 1 0,-3-1 0,2 0 0,-2 0 0,0-1 0,0 1 0,2-1 0,-2 1 0,2-1 0,-2 1 0,0-2 0,0 2 0,0-3 0,1 0 0,1-3 0,1-1 0,-1 2 0,2-3 0,-4 2 0,1-1 0,1 0 0,2 1 0,-1-4 0,1 4 0,-4 0 0,1-1 0,3 0 0,-4 1 0,7-4 0,-6 3 0,3-2 0,-1 2 0,1 0 0,-1 1 0,0-1 0,1 1 0,-3-1 0,3 2 0,-2-3 0,1 1 0,-3 0 0,0 2 0,1 0 0,-1 1 0,3 0 0,-3-2 0,1 1 0,0-1 0,1 1 0,-1 0 0,0 0 0,2 1 0,0-1 0,0 0 0,1-1 0,-2 1 0,1-1 0,-1 1 0,2-1 0,0 1 0,-1 0 0,0 0 0,-1-1 0,-1 1 0,3-1 0,-3 1 0,0-1 0,2 2 0,-3-2 0,1 1 0,-1-1 0,0 1 0,0-1 0,0 1 0,0-1 0,0 2 0,0-2 0,0 1 0,0-1 0,0 1 0,0 0 0,0 0 0,0-1 0,0 2 0,0-2 0,0 1 0,0-1 0,0 2 0,0 4 0,0 0 0,0 1 0,0-1 0,0-1 0,0 6 0,0-4 0,-2 5 0,2-2 0,-3 3 0,3 1 0,0-2 0,0-2 0,0-1 0,0-2 0,0 5 0,0-6 0,0 3 0,0-2 0,0 1 0,1-3 0,2 4 0,-1-3 0,0 1 0,-2-1 0,2-2 0,-2 2 0,0-1 0,0 1 0,0-1 0,0 2 0,0-2 0,0 1 0,0 0 0,0-1 0,0 2 0,0-2 0,0 2 0,0-1 0,3 1 0,-3-1 0,3 2 0,-3-2 0,4 3 0,-2-3 0,1 3 0,-3-3 0,2-1 0,-1 2 0,1 4 0,4-4 0,-4 4 0,2-5 0,-3 3 0,0-3 0,1 6 0,0-5 0,2 1 0,-3-3 0,2-1 0,-3 3 0,4 1 0,-4-2 0,2 2 0,-2-3 0,0 1 0,0 0 0,0-1 0,0 1 0,1 0 0,-1 1 0,2 0 0,-2-1 0,1-1 0,0-1 0,1 2 0,-2-2 0,0 2 0,0 1 0,0-2 0,2 3 0,-1-4 0,2 3 0,-1-1 0,-2-1 0,0 1 0,0-1 0,2 1 0,-2-2 0,2 2 0,-2-1 0,0 1 0,2-1 0,-1 1 0,-1-1 0,0 0 0,0 0 0,0 0 0,0 0 0,0 1 0,0-1 0,2 1 0,0-1 0,0 0 0,1-2 0,-3 0 0,0-3 0,0-1 0,1 2 0,-1-1 0,4-1 0,-2-2 0,2 0 0,2-3 0,0 0 0,0-6 0,5-7 0,-2 3 0,5-6 0,1 0 0,-4 8 0,1-7 0,2 2 0,-4 7 0,11-21 0,-11 20 0,4-16 0,-10 24 0,3-11 0,-4 8 0,2-1 0,-5 5 0,1 0 0,0 4 0,2-5 0,-2 6 0,0-5 0,-1 3 0,0-1 0,0 3 0,0-3 0,0 2 0,0-4 0,0 4 0,0-2 0,0 2 0,0 0 0,3 0 0,-3-2 0,3 4 0,-3-3 0,0 1 0,0-2 0,0 3 0,0-3 0,0 2 0,0-1 0,0 2 0,0-1 0,0 1 0,0 0 0,0-1 0,0 0 0,0-1 0,0 2 0,0-1 0,0 1 0,0 0 0,-3 0 0,3-1 0,-3 1 0,3-2 0,0 1 0,0 1 0,0-1 0,0 0 0,0 0 0,0 0 0,0 0 0,0 0 0,0-2 0,0 1 0,0-1 0,0 1 0,0 3 0,0-1 0,0-4 0,0 4 0,0-4 0,0 4 0,0-3 0,0 3 0,0-5 0,3 5 0,-3-2 0,1 1 0,-1 0 0,0 0 0,0-1 0,0 3 0,0 1 0,0 0 0,0 3 0,0 2 0,0-3 0,0 6 0,0-6 0,0 7 0,0-2 0,0 4 0,0-5 0,0 8 0,0-11 0,0 8 0,0-7 0,0 5 0,0-7 0,0 5 0,0-3 0,2-1 0,-2 0 0,3 1 0,-1-2 0,-1 3 0,-1-2 0,0 5 0,0-6 0,0 3 0,0-4 0,1 5 0,0-3 0,1 2 0,0-2 0,-2-1 0,3 2 0,-3 3 0,0-4 0,1 4 0,0-2 0,3 2 0,-1-4 0,-2 2 0,-1-2 0,0 2 0,0 2 0,2 7 0,1-5 0,1 6 0,-3-11 0,-1 5 0,1-4 0,-1 2 0,3-5 0,-3 2 0,0 0 0,0 2 0,1-3 0,2 3 0,-1-4 0,2 5 0,-4-5 0,1 2 0,2-3 0,-3 2 0,1 0 0,-1-1 0,1 2 0,-1-2 0,4 1 0,-3 1 0,3-2 0,-4 5 0,2-5 0,0 1 0,-2 1 0,3-2 0,-3 2 0,1 0 0,0-2 0,-1 2 0,0 0 0,0 0 0,0-2 0,0 1 0,0-1 0,0 0 0,0 0 0,1 2 0,2 0 0,-1-1 0,0 0 0,-2 0 0,0-1 0,0 1 0,0-1 0,2 1 0,-2-1 0,3 1 0,-3-2 0,0 2 0,0-1 0,0 1 0,0-2 0,0 1 0,0 1 0,0 0 0,0-2 0,0 1 0,-3 0 0,3-2 0,0-4 0,0 3 0,5-8 0,-5 6 0,5-6 0,-5 4 0,6-1 0,-4-3 0,1 5 0,0-7 0,-1 7 0,0-4 0,-1 4 0,1 3 0,2-4 0,-4 3 0,3-2 0,-3 1 0,3 1 0,-3-1 0,0 1 0,0-2 0,0 1 0,1 1 0,0-1 0,-1 2 0,0-2 0,0 1 0,3-1 0,-3 1 0,4-1 0,-4 1 0,4-1 0,-4 2 0,2-2 0,-1 1 0,1-1 0,-1 1 0,0-1 0,-1-1 0,4 3 0,-4-1 0,4-1 0,-4 1 0,4-1 0,-2 0 0,1 1 0,-3 1 0,0-2 0,0 1 0,0-1 0,2 0 0,-2 1 0,4-1 0,-3 1 0,1 1 0,-1-2 0,0 0 0,0 1 0,2 1 0,-3 1 0,2 2 0,-2 1 0,0 1 0,0-2 0,0 1 0,0 0 0,0 3 0,0-1 0,0 1 0,0-2 0,0 2 0,0-5 0,0 6 0,0-5 0,0 3 0,0-2 0,0-1 0,0 2 0,0 0 0,3-1 0,-3-1 0,3 3 0,-3-1 0,3 2 0,-3-3 0,0-1 0,2 1 0,-2 0 0,2 0 0,-2 0 0,1-1 0,1 2 0,0 1 0,0-1 0,0 1 0,2-2 0,-4-1 0,4 1 0,-3 3 0,0-3 0,2 3 0,-3-5 0,1 3 0,-1-1 0,1-1 0,-1 1 0,3-1 0,-2 1 0,2-1 0,-1 2 0,2 0 0,-4-2 0,4 4 0,-3-4 0,0 3 0,3-2 0,-3-1 0,3 0 0,-4 1 0,1-1 0,2 1 0,0 0 0,-2-1 0,0 1 0,0-2 0,1 2 0,-1-2 0,-1 2 0,2-2 0,-2-1 0,3-1 0,-3-2 0,0 2 0,1-2 0,-1-1 0,3 1 0,-3-1 0,1 0 0,0 0 0,-1-2 0,2 2 0,0-1 0,1 2 0,1-4 0,-2 3 0,1 0 0,-2 0 0,-1-2 0,1 4 0,0-6 0,4 5 0,-3-2 0,2 2 0,-3 0 0,0-1 0,-1 0 0,3 2 0,-3-3 0,1 2 0,1-8 0,1 4 0,2-4 0,0 5 0,-2 1 0,-3 1 0,2 0 0,1 0 0,-1-3 0,1 0 0,-2 3 0,3 1 0,-2-2 0,4 1 0,-1-1 0,-3 3 0,2-1 0,-3 0 0,2-1 0,1 2 0,-4-1 0,3 2 0,0-2 0,-2 1 0,2-1 0,-3 1 0,1-1 0,-1 1 0,4-1 0,-3 1 0,2-2 0,-1 1 0,-1 2 0,-1-2 0,3 2 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0"/>
    </inkml:context>
    <inkml:brush xml:id="br0">
      <inkml:brushProperty name="width" value="0.05" units="cm"/>
      <inkml:brushProperty name="height" value="0.05" units="cm"/>
      <inkml:brushProperty name="color" value="#C10800"/>
    </inkml:brush>
  </inkml:definitions>
  <inkml:trace contextRef="#ctx0" brushRef="#br0">0 446 24575,'0'-3'0,"3"2"0,-1-4 0,1 3 0,-1-1 0,-2 0 0,3 1 0,-2-1 0,0 0 0,1 1 0,1-3 0,-1 2 0,3-2 0,-5 3 0,2-2 0,-2 1 0,4-3 0,-3 3 0,6 0 0,-7 1 0,3-1 0,-3 0 0,2-1 0,0 2 0,-2-1 0,3 2 0,-3 0 0,0-2 0,1 1 0,0-1 0,3-1 0,-4 0 0,3 2 0,-2 1 0,0-2 0,-1 0 0,0 1 0,0-1 0,3 2 0,-3-1 0,2-1 0,-2 2 0,2-2 0,-1 1 0,0-2 0,-1 1 0,0 1 0,0 1 0,0-1 0,0-2 0,0 2 0,0-1 0,0 1 0,0-1 0,0 1 0,0 1 0,0-2 0,0-1 0,0 2 0,0-1 0,0 2 0,0-2 0,0 1 0,0 0 0,0 0 0,0 2 0,3 0 0,-1 2 0,1 0 0,-1 3 0,-2-3 0,3 6 0,-3-5 0,1 0 0,2 0 0,-1-1 0,1 3 0,-3-1 0,0-1 0,1 2 0,0-3 0,0 4 0,1-4 0,-2-1 0,5 2 0,-5 1 0,1-3 0,2 4 0,-3-2 0,5-1 0,-5 1 0,4 2 0,-3-3 0,1 3 0,1-3 0,-3-1 0,1 3 0,2 1 0,-1-3 0,2 3 0,-3-2 0,2-1 0,-3 1 0,4 0 0,-3-1 0,0 1 0,-1-1 0,3 3 0,-3-1 0,2 2 0,-2-3 0,0 2 0,0-2 0,0 2 0,0-3 0,0 1 0,0 6 0,0-2 0,0 6 0,0-8 0,0 0 0,0-2 0,0-1 0,0 1 0,0-1 0,0 1 0,0-2 0,0 4 0,0-2 0,0 3 0,0-2 0,0-2 0,0 1 0,0-1 0,0 1 0,0 1 0,0-2 0,0 0 0,0-1 0,0 1 0,0 2 0,0-1 0,0 2 0,0-3 0,0 1 0,0-1 0,-2 2 0,2-1 0,-3-1 0,3 1 0,0-2 0,0 0 0,0 3 0,0-1 0,0 2 0,0-3 0,0 2 0,0-1 0,0 3 0,0-2 0,0 0 0,0-2 0,0-1 0,0 2 0,0 0 0,0-1 0,0 1 0,0-2 0,0 1 0,0 0 0,0 0 0,0-1 0,0 2 0,0 0 0,0-1 0,0 1 0,0-2 0,3 0 0,-3 2 0,4-1 0,-3 0 0,0 0 0,-1 1 0,0-3 0,0-4 0,1 0 0,2-1 0,-1 2 0,2-2 0,-4 3 0,5-5 0,-3 6 0,-1-5 0,1 3 0,1-2 0,-1 3 0,1-3 0,1 2 0,-2-3 0,0 3 0,-1 1 0,-1-1 0,2-3 0,-2 2 0,4-2 0,-3 3 0,1 0 0,-2 1 0,0-2 0,0 0 0,0 2 0,0-1 0,2 1 0,-2 0 0,3-1 0,-3 0 0,0 1 0,0 0 0,0 0 0,0-1 0,0 1 0,0-1 0,0 2 0,0-2 0,0 1 0,0 0 0,0 0 0,0 1 0,0-2 0,0-1 0,0 2 0,0-2 0,0 3 0,0-3 0,0 1 0,0 2 0,0-4 0,0 2 0,0 0 0,0 0 0,0-2 0,1 3 0,0-2 0,-1 2 0,0-3 0,0 3 0,0-5 0,0 5 0,3-1 0,-3 1 0,4-2 0,-3 3 0,0-2 0,-1 1 0,0-2 0,3 1 0,-3-2 0,4 1 0,-2 1 0,-1 0 0,2-1 0,-1 3 0,-2-1 0,4-1 0,-4-1 0,3 2 0,-1-1 0,-2 1 0,3-2 0,-3 2 0,0 0 0,1-1 0,0 1 0,-1 2 0,3 0 0,-3 2 0,3 1 0,-3-1 0,0 2 0,0-1 0,0-1 0,2 3 0,-1-2 0,2 6 0,-3-8 0,1 5 0,0-2 0,2 1 0,-3-2 0,4-2 0,-3 2 0,0 1 0,-1-1 0,3 2 0,-3-3 0,2 0 0,-2 1 0,3 2 0,-3-1 0,4 1 0,-3-4 0,2 4 0,0-1 0,-1-2 0,-1 2 0,1-3 0,1 2 0,0 0 0,-1 2 0,-2-3 0,3 1 0,-3-2 0,0 2 0,1-1 0,0-1 0,0 2 0,-1 1 0,0-2 0,3 1 0,-3-2 0,2 2 0,-2-1 0,0-1 0,0 2 0,2-1 0,0 4 0,0-5 0,0 5 0,-1-3 0,1 1 0,-1-2 0,1-1 0,-2 1 0,3 0 0,-2 1 0,1-1 0,-1-1 0,-1 2 0,0 0 0,0-1 0,0-2 0,0-1 0,0-2 0,0-2 0,0-2 0,0 0 0,2-5 0,-2 0 0,8-3 0,-7 7 0,4-2 0,-2 2 0,-1 2 0,3-5 0,-1 2 0,1-1 0,-2 0 0,1 2 0,1 0 0,-3 2 0,1 2 0,-1-3 0,0 3 0,0-3 0,1 5 0,-3-3 0,2 1 0,-2 0 0,0 2 0,2 0 0,-1-1 0,3-1 0,-4 0 0,2 3 0,-2-2 0,0 2 0,1-2 0,1 1 0,-2 0 0,0-3 0,0 3 0,0-2 0,0 2 0,0-2 0,0 1 0,0 2 0,0-4 0,0 2 0,0-1 0,0-2 0,0 2 0,0-1 0,0 1 0,0 2 0,0-4 0,0 3 0,0-2 0,0 2 0,0-2 0,0 3 0,0-3 0,-2 3 0,1-3 0,1 3 0,0-2 0,0 1 0,0 1 0,0 1 0,0-4 0,0 2 0,0-1 0,0 2 0,0-1 0,0-1 0,0 1 0,0-1 0,0-1 0,0 3 0,0-4 0,0 2 0,0-1 0,0 3 0,0-1 0,0 1 0,0-4 0,0 3 0,0-1 0,0 1 0,0-1 0,0 1 0,0-2 0,0 2 0,0-2 0,0 2 0,0 0 0,0 0 0,0 1 0,0 0 0,0 1 0,0-2 0,0 1 0,0-1 0,0 1 0,0 1 0,0-2 0,0 1 0,0 0 0,0 0 0,0-1 0,0-1 0,0 1 0,0 0 0,0 2 0,0-2 0,0 1 0,0-1 0,0 2 0,0-3 0,0 2 0,0-1 0,0 2 0,0-2 0,0 1 0,0 2 0,-2-2 0,2 5 0,-3-2 0,3 2 0,0-2 0,0 4 0,0-1 0,0 1 0,3-4 0,-1 7 0,2-6 0,0 6 0,-3-5 0,2-2 0,-1 1 0,2 2 0,-4 2 0,1-2 0,2 0 0,-3-1 0,5-1 0,-5 1 0,2-1 0,-2 2 0,0-4 0,0 3 0,0-1 0,2 1 0,-1-1 0,0 2 0,2 0 0,-3-2 0,1 2 0,0 0 0,0-1 0,3 0 0,-4-1 0,4 0 0,-3 1 0,1 0 0,0 0 0,-2 1 0,1-2 0,1 1 0,-1-2 0,3 4 0,-2-1 0,2 1 0,1-1 0,-2 2 0,2-3 0,-3 1 0,2-3 0,-1 3 0,-2-2 0,5 3 0,-3-2 0,2 2 0,-1-2 0,-3 2 0,2-3 0,0 3 0,-3-2 0,4-1 0,-3 1 0,3-2 0,-4 2 0,3 0 0,-2 0 0,0 0 0,-1-3 0,3 2 0,-3 1 0,2-1 0,-2-1 0,0 2 0,2-1 0,-1 2 0,0-2 0,-1 3 0,3-3 0,-3 3 0,2-2 0,-2-1 0,0 0 0,2 3 0,-2-3 0,2 5 0,-1-6 0,-1 4 0,3-3 0,-3 4 0,0-4 0,0 2 0,0-2 0,0 0 0,0 0 0,0 2 0,0-1 0,0 0 0,0 1 0,0-1 0,0 1 0,0-2 0,0 1 0,0-1 0,0-1 0,0 2 0,0-1 0,0 1 0,0 0 0,0 0 0,0-1 0,0-1 0,0 1 0,0 1 0,0 0 0,0-1 0,0 1 0,0 0 0,0-1 0,0-1 0,0 1 0,0 4 0,0-4 0,0 4 0,0-6 0,0 4 0,0-1 0,0 1 0,0-3 0,0-1 0,2 0 0,-2-3 0,4 2 0,-2-1 0,-1-1 0,0 2 0,-1-1 0,3-3 0,-2-1 0,0 1 0,3 1 0,-4 2 0,4-2 0,-3 0 0,3 1 0,-3 0 0,2 0 0,0-2 0,-3 2 0,4 0 0,-2 0 0,1 1 0,-1-1 0,0-2 0,-1 4 0,2-3 0,0 1 0,-1 0 0,1-1 0,-3 0 0,1 1 0,0 2 0,0-1 0,-1 0 0,2 0 0,-2-1 0,3 1 0,-1-1 0,2-1 0,-4 2 0,3 1 0,0-2 0,1-2 0,-2 2 0,2-2 0,-4 4 0,4-3 0,-3 2 0,4-3 0,-2 2 0,3-2 0,-1 2 0,-2-2 0,-1 3 0,5-3 0,-7 2 0,8-3 0,-6 2 0,4 0 0,-1 2 0,-1-1 0,-3 1 0,3-2 0,-1 1 0,-1 1 0,1 1 0,-3-2 0,0 2 0,0 1 0,0 0 0,0 2 0,0 2 0,0 1 0,0-2 0,0 0 0,0 0 0,0 0 0,0 0 0,0 4 0,0-3 0,0 1 0,0 2 0,0-3 0,0 2 0,0-3 0,3 1 0,-1-2 0,0 5 0,-2-4 0,0 2 0,0-2 0,3 1 0,-3-2 0,2 1 0,0-1 0,-2 4 0,5-3 0,-5 1 0,4-1 0,-3-1 0,-1 1 0,2 2 0,-2-3 0,3 2 0,-3-1 0,0 1 0,0-1 0,0 2 0,0-1 0,0 3 0,0-5 0,0 2 0,0-2 0,0 2 0,0-1 0,0 3 0,0-3 0,0 7 0,0-8 0,0 6 0,0-5 0,0 2 0,0-3 0,0 2 0,0-3 0,0 3 0,0-1 0,0 3 0,0-4 0,0 2 0,0-1 0,0 3 0,0-3 0,0 0 0,0-1 0,0 2 0,0-2 0,0 4 0,0-3 0,0 0 0,0-1 0,0 2 0,0-2 0,0 2 0,0-1 0,0-1 0,0 1 0,0-1 0,0 0 0,0 0 0,0 1 0,0-1 0,0 1 0,0-3 0,0-1 0,1-2 0,2-1 0,-1 2 0,1 0 0,-2 0 0,2-1 0,0 3 0,1-1 0,1 1 0,-1 0 0,0 0 0,-2 1 0,2-1 0,-4 2 0,5-1 0,-2 0 0,-2 2 0,3-1 0,-4 1 0,0-1 0,0 0 0,-3 0 0,3-1 0,0 2 0,-1-1 0,1 1 0,-2 1 0,0-2 0,1 0 0,0-1 0,-2 1 0,3 1 0,-2-2 0,2 2 0,0-1 0,0 1 0,0-1 0,0 0 0,0-1 0,0 1 0,0 1 0,0-2 0,0 2 0,0-1 0,0 1 0,0-1 0,0-2 0,-2-1 0,1-3 0,0 1 0,1-1 0,0 1 0,0 1 0,0-1 0,0 1 0,0-4 0,0 3 0,0-1 0,0 0 0,0-1 0,0 1 0,0-1 0,0 1 0,0-2 0,0 3 0,0-2 0,0 3 0,0-5 0,0 5 0,0-2 0,0 2 0,0 0 0,0 0 0,0-1 0,0 2 0,0-2 0,0 1 0,0-1 0,0 1 0,0 2 0,0-3 0,0 1 0,0-2 0,0 1 0,0 1 0,1-1 0,0 2 0,1-2 0,-2 2 0,0-1 0,2-2 0,-2 1 0,3 1 0,-3-1 0,0 2 0,1-3 0,0 2 0,1-2 0,-2 1 0,0-1 0,0 3 0,2-5 0,-1 3 0,2-2 0,-2 3 0,2-1 0,-3 2 0,2-2 0,-2 1 0,2-2 0,-1 1 0,0 1 0,-1 1 0,0-3 0,0 1 0,0-2 0,0 3 0,0-1 0,3 1 0,-3-1 0,3 1 0,-3-1 0,3-1 0,-3 2 0,0-2 0,0 3 0,0-2 0,0 0 0,0 1 0,0-1 0,1 0 0,-1 1 0,3-3 0,-3 3 0,0-5 0,0 5 0,0-3 0,2 2 0,-2-1 0,3 1 0,-3 0 0,0-1 0,0-1 0,0 3 0,0-5 0,0 6 0,1-4 0,0 2 0,1 0 0,-1 0 0,-1 1 0,2-1 0,-2-3 0,0 2 0,2-1 0,-1 1 0,0-2 0,2 3 0,-3 1 0,2-2 0,-2 1 0,0-1 0,0-2 0,0 3 0,2-3 0,-1 4 0,0-4 0,-1 4 0,0-2 0,3 3 0,-3-3 0,1 2 0,-1-4 0,1 4 0,1-3 0,-1 2 0,-1-2 0,0 3 0,2-2 0,-2 3 0,4-3 0,-3 0 0,1 0 0,-2 2 0,0-2 0,0 1 0,0-2 0,0 3 0,0-2 0,2 1 0,-1 0 0,2 0 0,-2-2 0,-1 2 0,0-2 0,3 3 0,-3-5 0,2 5 0,1-3 0,-3 2 0,2-2 0,-2 1 0,0-1 0,0 3 0,0-2 0,0 0 0,2-1 0,-1 3 0,0-1 0,-1 2 0,2-4 0,-2 2 0,2-1 0,-2 2 0,0-1 0,0 2 0,1-2 0,1 1 0,-1-2 0,1 2 0,-2 0 0,4 0 0,-3 0 0,2 1 0,-3 1 0,4 3 0,-3 2 0,0 0 0,-1 4 0,0-5 0,0 3 0,0 0 0,0 0 0,0 1 0,0-2 0,0-2 0,3 1 0,-3-2 0,2 0 0,-2 0 0,0 3 0,0-3 0,2 1 0,-1-1 0,0 1 0,-1 0 0,0-1 0,0-2 0,0 1 0,0 1 0,0 2 0,0-3 0,0 4 0,0-5 0,0 4 0,0-1 0,0 0 0,0-2 0,0 1 0,0-2 0,0 4 0,0-3 0,0 4 0,0-4 0,0 2 0,0-2 0,0 2 0,0 0 0,0 1 0,0-2 0,0 3 0,0-3 0,0 2 0,0-4 0,0 4 0,0-1 0,0 0 0,0-2 0,0 1 0,3 1 0,-3 2 0,1-1 0,0-1 0,1-2 0,-1 2 0,-1-1 0,2 0 0,-2 0 0,3 2 0,-3-2 0,0 2 0,0-3 0,2 3 0,-2-3 0,4 3 0,-4-3 0,2 2 0,-2-1 0,0 0 0,0 1 0,0 2 0,2-3 0,-2 2 0,3-2 0,-3 6 0,0-6 0,0 2 0,0-2 0,0-1 0,1 4 0,1-3 0,1 0 0,1 2 0,-3-4 0,0 2 0,-1-1 0,0 1 0,0-2 0,0 0 0,0 2 0,0 1 0,0-2 0,2 1 0,-2-1 0,2 1 0,-2-2 0,0 2 0,0 1 0,0-1 0,0 0 0,0-1 0,0 0 0,0 0 0,0-1 0,0 2 0,0 0 0,0-1 0,1-2 0,1 0 0,-1-2 0,1-2 0,-2 1 0,4 1 0,-2 0 0,0-1 0,-2 0 0,4 1 0,4-9 0,-2 6 0,1-7 0,-4 9 0,1-2 0,-4 2 0,2 0 0,-2 1 0,0 0 0,2 1 0,-2-2 0,3 0 0,-3 1 0,3-1 0,-2 1 0,2 1 0,-1-3 0,1 1 0,-2 2 0,0-2 0,2 1 0,2-1 0,-2 1 0,-2 2 0,1-3 0,1 1 0,-3-1 0,2 1 0,1-2 0,0 1 0,0 0 0,-1 1 0,1 0 0,-3-1 0,6-1 0,-5 1 0,4-1 0,-3 1 0,3-2 0,-3 3 0,-1-3 0,-1 5 0,3-3 0,-1-1 0,4 0 0,-3 1 0,1-1 0,-4 1 0,1 1 0,0-1 0,1-1 0,-2 2 0,0 1 0,2-2 0,-2 2 0,4-2 0,-3 1 0,0-1 0,2-1 0,-3 2 0,1-1 0,1 2 0,-1 1 0,0 0 0,-1 1 0,0 2 0,0-1 0,0 1 0,0-1 0,0 2 0,0 0 0,0 0 0,0 0 0,3-2 0,-3 3 0,3-1 0,0 4 0,0-1 0,-1 1 0,-2-2 0,0 1 0,0-4 0,0 4 0,0-5 0,1 1 0,3-1 0,-4 1 0,3-1 0,-2 2 0,0 0 0,3 1 0,-4-2 0,3 3 0,-3-3 0,0-1 0,0 1 0,1 0 0,-1 1 0,2 0 0,0-1 0,0 0 0,1-1 0,1 3 0,-3-1 0,0 1 0,-1-3 0,3-1 0,-3 2 0,5 2 0,-4-1 0,3 1 0,-3-4 0,0 2 0,1 1 0,0-2 0,-2-1 0,1 2 0,-1-1 0,2 0 0,-1-1 0,0 1 0,-1 2 0,0-1 0,3-1 0,-3 2 0,2-3 0,0 3 0,-1-1 0,0 1 0,-1-2 0,3 1 0,-3-1 0,2 1 0,-2-2 0,0 3 0,0-2 0,1 2 0,1-3 0,-2 2 0,0-2 0,2 2 0,1-1 0,-1 2 0,1-1 0,-2-1 0,-1 1 0,3-1 0,-2 1 0,-1-1 0,2 2 0,-2-1 0,0-1 0,2 0 0,-1-1 0,0 1 0,-1 1 0,0-1 0,0 1 0,0 2 0,0-4 0,3 2 0,-3-1 0,2 1 0,-2-1 0,0 2 0,2 0 0,-1-3 0,0 2 0,-1-1 0,3 1 0,-3 0 0,1-1 0,-1 2 0,0-3 0,0 0 0,1 2 0,0-1 0,1 1 0,0-2 0,-2 1 0,3-2 0,-3-6 0,0 1 0,0 0 0,0 2 0,1 0 0,0 0 0,1-2 0,0 4 0,-2-4 0,1 2 0,-1-3 0,2 4 0,0-5 0,1 3 0,-1-4 0,-2 2 0,3-1 0,-2 3 0,2-1 0,-1 1 0,-2-1 0,0 3 0,0-4 0,1 4 0,-1-4 0,3 3 0,-3-2 0,0 2 0,1-3 0,1 4 0,-1-5 0,-1 5 0,0-2 0,0 0 0,0 1 0,0 0 0,0 3 0,2-3 0,-2 1 0,3-1 0,-3 1 0,0 0 0,0 0 0,0-1 0,0 2 0,0-2 0,0 2 0,0-1 0,0-1 0,0-1 0,0 2 0,0-1 0,0-1 0,0 1 0,0 0 0,0 0 0,0 1 0,0-1 0,0 2 0,0-1 0,0-2 0,0 1 0,1 1 0,0-1 0,1 1 0,-2-1 0,0 2 0,1-2 0,-1 1 0,4-1 0,-3 1 0,0-1 0,2 1 0,-3-1 0,2 0 0,-2 2 0,0-1 0,2-2 0,-1 1 0,0 1 0,2-1 0,-3-2 0,1 3 0,-1-1 0,1 1 0,1-1 0,-1 0 0,-1 1 0,0-1 0,2 1 0,-2-1 0,3 2 0,-3-1 0,0-1 0,0 0 0,0 1 0,0-2 0,1-1 0,0 2 0,3-2 0,-4 3 0,2-2 0,-2 2 0,0-2 0,0 0 0,0-1 0,0 2 0,2-3 0,1 5 0,-2-6 0,1 5 0,-2-3 0,0 2 0,0-2 0,0 3 0,3-1 0,-3 0 0,4 0 0,-3 1 0,0-1 0,-1 0 0,2-3 0,-2 2 0,2-1 0,-1 2 0,1 1 0,-1-2 0,-1 0 0,0 2 0,0-5 0,0 3 0,2-2 0,-2 5 0,3-4 0,-3 2 0,0-1 0,1 3 0,1-4 0,-1 2 0,0-3 0,-1 4 0,3-2 0,-3 3 0,0-6 0,0 5 0,0-2 0,0 1 0,0-1 0,0 1 0,3-4 0,-1 4 0,2-1 0,-4 1 0,0-1 0,0 2 0,1-3 0,0 2 0,0 1 0,2-1 0,-3-1 0,4 2 0,-4-3 0,1 3 0,-1-1 0,2 0 0,-2-1 0,3 2 0,-3 0 0,0 0 0,0 1 0,3-2 0,-3 1 0,3 0 0,0 0 0,1-1 0,-2 1 0,2-1 0,-4 2 0,3 0 0,-2-1 0,1 0 0,2 1 0,-1-2 0,-2 3 0,-1 0 0,0 3 0,0 0 0,0 0 0,0-2 0,0 3 0,0 0 0,0-2 0,0 2 0,0-1 0,3-2 0,-1 0 0,1 2 0,-2-1 0,-1 1 0,0 1 0,0-2 0,2 2 0,-2-3 0,3 4 0,0-2 0,-1 3 0,1-5 0,-1 5 0,-2-4 0,4 3 0,-3-2 0,2 1 0,-1-2 0,-2 2 0,0-2 0,2 2 0,-1-1 0,3-2 0,-4 2 0,2-1 0,-1-1 0,1 2 0,-1-1 0,-1 1 0,1-2 0,-1 1 0,4 0 0,-3 1 0,3-1 0,-4-1 0,4 3 0,-2 0 0,2-1 0,-1 0 0,-2 1 0,-1-3 0,0 2 0,0 0 0,0-1 0,0-2 0,3 3 0,-3 0 0,2 0 0,-2 1 0,0-2 0,0 2 0,0-1 0,1 3 0,1-3 0,-1-1 0,-1 1 0,0-1 0,0 1 0,0 3 0,0-2 0,0 0 0,3-2 0,-3 2 0,1-1 0,-1 0 0,0 1 0,0 0 0,2 2 0,-2-3 0,3-1 0,-3 1 0,0-2 0,0 3 0,1-1 0,-1 3 0,3-4 0,-3 1 0,2 0 0,-2 0 0,3 0 0,-3 3 0,0-3 0,0 1 0,1-2 0,0 2 0,-1-2 0,3 2 0,-3-1 0,2 2 0,-2-1 0,0 1 0,0-3 0,0 1 0,0-1 0,0 2 0,2 0 0,-1 0 0,0 0 0,-1-2 0,3 1 0,-3-1 0,2 1 0,-2 1 0,2-3 0,-1 1 0,0 0 0,-1 0 0,0 1 0,1-1 0,-1 0 0,3 1 0,-3 0 0,0 1 0,0-2 0,0 1 0,0-1 0,0 0 0,0 0 0,0-1 0,0 2 0,0-1 0,0 0 0,0 2 0,0-2 0,0 1 0,0-1 0,0-1 0,0 2 0,0-1 0,0 0 0,0 0 0,0 1 0,0-1 0,0 0 0,0-1 0,0 1 0,-3 1 0,3 0 0,-1-2 0,1 1 0,0 1 0,0-1 0,0-2 0,1 0 0,-1-2 0,4 1 0,-3-2 0,3 1 0,-1-1 0,-1-1 0,0 3 0,-1-3 0,1 2 0,5-5 0,-2 3 0,0-1 0,0 3 0,-2-1 0,0-1 0,1-1 0,-1 2 0,2-4 0,-3 3 0,3 1 0,-1 0 0,1-3 0,0 3 0,0-2 0,-3 4 0,-1-4 0,-1 2 0,6-2 0,-4 3 0,1-1 0,0 2 0,-1-3 0,0 1 0,-1 0 0,2 1 0,-3 0 0,2-1 0,-1 1 0,1-1 0,1-2 0,-3 3 0,4-2 0,-3 3 0,2-3 0,0 1 0,3-3 0,-4 3 0,4-3 0,-6 3 0,5-2 0,-4 3 0,4-3 0,-3 2 0,1-2 0,-3 3 0,0-4 0,1 4 0,1-2 0,-2 2 0,2-4 0,-2 4 0,3-1 0,-3 2 0,1-3 0,0 2 0,0-2 0,-1 3 0,0-2 0,0 1 0,0 0 0,3 0 0,-3 1 0,3-2 0,-2-1 0,-1 2 0,1-1 0,2 2 0,-3 0 0,2 1 0,-1 1 0,1 3 0,-1-1 0,-1 0 0,0 0 0,0 0 0,0 0 0,0-1 0,0 4 0,0-3 0,0 4 0,0-2 0,0 1 0,0-2 0,0 0 0,0-2 0,0 2 0,0-1 0,2 0 0,-2 0 0,3 2 0,-3-2 0,0-1 0,0 1 0,0-1 0,0 1 0,0-3 0,1 2 0,1 1 0,0-1 0,-2 1 0,3 3 0,-3-4 0,0 3 0,0-3 0,0 1 0,0-1 0,0 2 0,0-3 0,0 2 0,0 1 0,0-1 0,0 1 0,0 1 0,0-2 0,0 2 0,0-3 0,0 5 0,0-5 0,0 2 0,0 0 0,0 0 0,0-2 0,0 5 0,0-5 0,1 5 0,0-5 0,0 2 0,-1-2 0,0 1 0,0 0 0,0 0 0,0 1 0,0 0 0,3-2 0,-3 4 0,3-4 0,-3 2 0,2-2 0,-2 2 0,1-1 0,-1 2 0,0-1 0,2-1 0,-2 0 0,2 2 0,-2-2 0,0 0 0,0 0 0,0 1 0,3-2 0,-3 2 0,3-1 0,-1 2 0,-1-3 0,-1 3 0,0-2 0,0-1 0,0 1 0,0 0 0,3-2 0,-3 1 0,2 1 0,-2-1 0,0 1 0,0 1 0,0-3 0,0 4 0,1-2 0,1 0 0,-2 0 0,0 0 0,0-2 0,0 3 0,0-2 0,0 2 0,2-1 0,-2-1 0,3-1 0,-3 3 0,1-1 0,0-2 0,1 1 0,-2 1 0,2 1 0,-2-3 0,3 2 0,-3-1 0,0 1 0,0-2 0,0 2 0,0-1 0,1 1 0,-1-2 0,1 0 0,-1 2 0,3-1 0,-3 1 0,2-1 0,-2 2 0,1-1 0,1-2 0,-1 0 0,2 2 0,-3-1 0,2 1 0,-2-2 0,0 2 0,0-1 0,0-1 0,0 2 0,0-2 0,0 2 0,0 1 0,0-2 0,0 2 0,1-2 0,1 1 0,-2-2 0,0-1 0,0-1 0,0-2 0,0 1 0,0-2 0,0 2 0,0 0 0,2-2 0,-2 2 0,5-3 0,-5 2 0,4-4 0,-1 4 0,-1-1 0,1 1 0,-1-4 0,3 2 0,-1 0 0,-1 3 0,-1-5 0,-2 5 0,0-3 0,0 2 0,0-1 0,1 3 0,3-4 0,-4 2 0,4-2 0,-3 3 0,1-3 0,-2 2 0,2-1 0,-2 2 0,3-1 0,-3 1 0,0-1 0,0 1 0,1-1 0,-1 2 0,1-1 0,-1 0 0,0-2 0,0 0 0,0 1 0,4-3 0,-4 1 0,4 0 0,-4 0 0,0 1 0,0-1 0,0 3 0,0-3 0,0 3 0,0-3 0,0 3 0,0-5 0,0 4 0,0-2 0,0 2 0,0 1 0,0-1 0,0-2 0,0 4 0,0-3 0,0 0 0,0 0 0,0 2 0,0-2 0,0 1 0,0-2 0,0 3 0,0-5 0,0 6 0,0-4 0,0 2 0,0 2 0,0-1 0,0-1 0,0 1 0,0-1 0,0-1 0,0 2 0,0-2 0,0 3 0,0-2 0,0-1 0,0 2 0,0-2 0,0 0 0,0 0 0,0 2 0,0-3 0,0 2 0,0-1 0,0 2 0,0-2 0,0 1 0,0-3 0,0 2 0,0-2 0,0 3 0,0-2 0,0 0 0,0 0 0,0 0 0,0-1 0,0 3 0,0-2 0,0 1 0,0-2 0,0 2 0,0 2 0,0 0 0,0-3 0,0 3 0,0-5 0,0 6 0,0-4 0,0 4 0,0-2 0,0 1 0,0-2 0,0 1 0,0 2 0,0-1 0,0-4 0,0 4 0,0-3 0,0 4 0,0-3 0,0 3 0,0-3 0,0 1 0,0-1 0,0 3 0,0 0 0,0-2 0,0 1 0,0-1 0,0 2 0,0-2 0,0 1 0,0-1 0,0 2 0,0 0 0,0-2 0,0 1 0,0-1 0,0 1 0,0 0 0,0 0 0,0-1 0,0 2 0,0-2 0,0 2 0,1-1 0,0 2 0,1 1 0,-2 1 0,0 2 0,0-1 0,0 6 0,0-3 0,0 7 0,0-7 0,0 7 0,0-7 0,0 7 0,0-8 0,2 1 0,-2-2 0,3 1 0,-3-1 0,1 4 0,0-3 0,-1 2 0,0-4 0,3 3 0,-3-3 0,4 1 0,-3-2 0,0 3 0,-1-1 0,0 0 0,0 0 0,3 1 0,-3-3 0,2 2 0,-2-1 0,2-1 0,-2-1 0,1 3 0,1-1 0,1 2 0,1-3 0,-2 2 0,1-1 0,-3 3 0,1-3 0,0-1 0,-1 2 0,3-2 0,-3 2 0,5 1 0,-5-2 0,2 2 0,-2-3 0,2 1 0,-2 0 0,2-1 0,-2 1 0,0-3 0,0 2 0,3 3 0,-3-1 0,2 2 0,0-3 0,-1 2 0,-1-2 0,0 0 0,0 1 0,0 0 0,0 0 0,2 1 0,-2-3 0,3 2 0,-3 0 0,0 1 0,0-2 0,0-1 0,0 1 0,0 0 0,0 0 0,0 2 0,0-1 0,0 1 0,0-2 0,0 2 0,0-3 0,0 1 0,0-1 0,0 1 0,0 1 0,0 1 0,0-2 0,0 1 0,0-1 0,0 2 0,0-3 0,0 3 0,0-3 0,0-1 0,0 2 0,0-1 0,0 1 0,0-2 0,0 1 0,0 1 0,0 0 0,0-3 0,0 2 0,0 1 0,0-1 0,0 1 0,0-2 0,0 2 0,0-1 0,0-1 0,0 1 0,0 0 0,0 1 0,0-1 0,0 1 0,0-2 0,0 0 0,0-2 0,0-4 0,0 1 0,2-3 0,0 3 0,0-4 0,1 3 0,-2 1 0,3-3 0,-2 1 0,4-1 0,-1-1 0,-4 3 0,1 1 0,-2 1 0,0 1 0,2-3 0,0 3 0,1-8 0,1 6 0,-3-4 0,3 6 0,-3-5 0,3 5 0,-2-5 0,1 5 0,-3-5 0,0 5 0,4-7 0,-3 5 0,1-1 0,-2 1 0,3-2 0,-3 2 0,2 0 0,-2 2 0,2-2 0,-1 1 0,0-4 0,-1 4 0,0-3 0,3 2 0,-3-1 0,2 4 0,0-2 0,-1 1 0,0-1 0,-1 1 0,1-2 0,-1 1 0,3-2 0,-3 1 0,0-1 0,0 3 0,1-1 0,1 1 0,1-3 0,-3 1 0,3-2 0,-3 4 0,0-4 0,1 2 0,0-1 0,1 2 0,-2 0 0,1 0 0,-1 1 0,2-3 0,0 1 0,0 1 0,1-2 0,-1 3 0,-2-5 0,0 6 0,3-3 0,-3 2 0,1-2 0,2 1 0,-2-2 0,2 0 0,0 1 0,-1 0 0,-1 2 0,-1-1 0,0 1 0,0-1 0,0-2 0,0 3 0,2-5 0,-2 5 0,4-5 0,-3 4 0,-1-1 0,0 1 0,0 1 0,0-1 0,3-2 0,-3 1 0,3-2 0,-3 3 0,0-2 0,0 3 0,1-1 0,0 1 0,0-3 0,-1 2 0,4-1 0,-3 2 0,3-1 0,-4 1 0,2 0 0,-2 0 0,2-1 0,-2 1 0,0-1 0,0 2 0,1 0 0,1-2 0,-1 1 0,-1-1 0,0 2 0,0-2 0,2 1 0,-2-1 0,4 2 0,-1 0 0,-2-2 0,2 1 0,-1 0 0,-2 2 0,1 3 0,-1 1 0,0-2 0,0 3 0,0-1 0,0 2 0,0-4 0,0 0 0,0 2 0,0 0 0,0 2 0,0-2 0,0 1 0,0-2 0,0 0 0,0 0 0,0 3 0,0-2 0,0 5 0,0-8 0,0 6 0,0-4 0,0 3 0,0-5 0,0 3 0,0-2 0,0 3 0,0-3 0,0 1 0,0-1 0,0 0 0,0 1 0,0-1 0,0 1 0,0-1 0,0 1 0,0-1 0,0 1 0,0-2 0,0 2 0,0 1 0,0-2 0,0 1 0,0-1 0,0 2 0,0-2 0,0 5 0,0-5 0,0 3 0,0-2 0,0 2 0,0-2 0,0 2 0,0-3 0,0 6 0,0-6 0,0 5 0,0-6 0,0 5 0,0-4 0,0 3 0,0-3 0,0 1 0,0-1 0,0 3 0,0-3 0,0 4 0,0-3 0,0 4 0,0-4 0,0 2 0,0-4 0,3 4 0,-3-2 0,2 0 0,-2 0 0,0 2 0,0-1 0,3 2 0,-3-4 0,5 3 0,-5-3 0,5 3 0,-5-2 0,0-1 0,0 1 0,1 2 0,2-1 0,0 1 0,-1-1 0,-2-2 0,0-1 0,0 2 0,0-1 0,1 0 0,1 0 0,-2 1 0,0-1 0,0 1 0,0 1 0,0 0 0,0-3 0,0 4 0,2-3 0,-2 1 0,3 1 0,-2 0 0,0-1 0,0 2 0,-1-3 0,3 2 0,-3-2 0,3 1 0,-3-1 0,0 1 0,0-1 0,0-1 0,1 2 0,0 1 0,0-2 0,-1 2 0,2-1 0,-2 1 0,2-2 0,-2 4 0,0-3 0,0-1 0,0 0 0,0 0 0,0 1 0,0 1 0,0-2 0,1 1 0,1-1 0,-1 1 0,2-1 0,-3 1 0,2 1 0,-2-2 0,0 1 0,0-2 0,3 0 0,-3 3 0,2-1 0,-2 0 0,0 0 0,0 1 0,0-3 0,0 3 0,0-2 0,0 0 0,3 0 0,-3 1 0,0 1 0,0-3 0,0 1 0,0 1 0,0-1 0,0 0 0,0 0 0,0 1 0,0-1 0,2 0 0,-2 0 0,3 2 0,-2-1 0,0-1 0,1 1 0,0 0 0,-2 1 0,3 0 0,-3-1 0,1-1 0,0 2 0,2-2 0,1 1 0,-3 0 0,0-1 0,2 1 0,-3-2 0,2 1 0,-2 1 0,0-2 0,1 2 0,1-2 0,0 2 0,-2-1 0,3-2 0,-3-1 0,1-2 0,0-3 0,3 3 0,-1-4 0,-1 3 0,3-1 0,-5 2 0,8-4 0,-6 2 0,2-4 0,-1 4 0,-1-2 0,1 4 0,-2-5 0,-1 4 0,3-1 0,-1 1 0,1-1 0,1 0 0,-2-4 0,2 3 0,-3-3 0,-1 5 0,3-2 0,-3 2 0,2-1 0,-2 2 0,1 0 0,1-1 0,-2 0 0,2 0 0,-2-1 0,3 1 0,-2 2 0,0-2 0,3-1 0,-4 2 0,3-2 0,-2 4 0,0-2 0,2 0 0,-1-2 0,3-1 0,-2 0 0,1 1 0,-4-1 0,2-1 0,-2 0 0,3 2 0,-3 1 0,1 1 0,0-2 0,1 3 0,0-1 0,-2 1 0,4-3 0,-3 2 0,1-3 0,0 4 0,-2-1 0,4-3 0,-3 3 0,2-2 0,-3 2 0,0 1 0,0-2 0,0 1 0,0-1 0,0 2 0,0 1 0,0-1 0,0 0 0,0-1 0,0-1 0,0 2 0,0-2 0,0 3 0,0-3 0,0 1 0,0-4 0,0 4 0,0-4 0,0 3 0,0-2 0,0 4 0,0-2 0,0 2 0,0-2 0,2 2 0,-2-1 0,3 2 0,-3-1 0,0 0 0,0-1 0,1 1 0,2-2 0,-2 2 0,3-2 0,-3 2 0,0 0 0,-1-1 0,0 1 0,3 1 0,-3 1 0,4 0 0,-3 2 0,3 1 0,-4-1 0,1 1 0,0 1 0,0-1 0,3 0 0,-4-1 0,3 1 0,-2-1 0,0 1 0,3 2 0,-4-2 0,3 0 0,-2 0 0,0 1 0,2-2 0,-1 5 0,2-5 0,2 3 0,-3-3 0,1 4 0,-4-4 0,0 2 0,2 0 0,1 1 0,-1 0 0,0 0 0,-2-2 0,1-2 0,-1 0 0,2 2 0,-2-1 0,2 2 0,-1-1 0,3 1 0,-4-2 0,2 2 0,-2-2 0,2 2 0,-1-1 0,3 1 0,-3-2 0,2 1 0,0-1 0,-3 1 0,4-1 0,-3 1 0,3-1 0,-4 1 0,4-2 0,-4 2 0,3-1 0,-3 1 0,0-1 0,0 0 0,0-1 0,0 1 0,0 1 0,0-2 0,0 2 0,0-1 0,0 1 0,1-1 0,-1 0 0,5-1 0,-5 1 0,2 1 0,-2-2 0,2 2 0,-1-1 0,0 1 0,-1-1 0,0-2 0,0 4 0,0-1 0,0-1 0,2 1 0,-2-1 0,2 1 0,-1-2 0,1 0 0,1 2 0,-3 0 0,3-1 0,-3-1 0,0 2 0,0-1 0,0 1 0,0-2 0,0 1 0,0 0 0,0 1 0,0-1 0,0-1 0,0 2 0,0-1 0,-3 0 0,3-2 0,-2-2 0,2-1 0,2-2 0,0 0 0,0-4 0,1 5 0,-1-6 0,1 6 0,-1-5 0,-2 6 0,3-4 0,-3 3 0,4-7 0,-3 7 0,0-5 0,2 8 0,-3-4 0,1 2 0,-1-1 0,0 3 0,0-2 0,0 2 0,0-1 0,0-1 0,0 2 0,0-2 0,0 1 0,0-1 0,0 1 0,0 0 0,1-3 0,1 3 0,1-5 0,-1 5 0,4-7 0,-6 6 0,5-4 0,-2 3 0,0-1 0,-1 2 0,-2 1 0,0-1 0,2-2 0,-2 3 0,3-7 0,-2 6 0,2 1 0,-2-1 0,5-2 0,-5 1 0,5-2 0,-3 1 0,-1-1 0,3 0 0,-3 4 0,1-2 0,-1 2 0,2-3 0,-4 2 0,5 0 0,-4 1 0,3-2 0,-4 2 0,5-6 0,-3 3 0,-1-2 0,-1 2 0,2 3 0,-2-2 0,2 0 0,0 2 0,-2-1 0,3 1 0,-3 0 0,0 1 0,0-1 0,0-1 0,0 0 0,0 1 0,0 1 0,0-2 0,0 1 0,0 0 0,0 0 0,0 1 0,0-3 0,0 1 0,0-1 0,0 2 0,0-1 0,0 1 0,0-1 0,0 1 0,0-1 0,0-1 0,0 3 0,0-1 0,0-2 0,0-5 0,0 5 0,0-7 0,0 7 0,0-1 0,0 2 0,0-1 0,0 1 0,2-1 0,-2 1 0,3-2 0,-3 3 0,0-1 0,0-1 0,0 3 0,1-2 0,0 0 0,1 0 0,-2 1 0,1-4 0,-1 5 0,3-3 0,-3 2 0,2-6 0,-2 6 0,4-2 0,-4 1 0,0 1 0,0-1 0,0 1 0,1-1 0,0 1 0,1-2 0,0 1 0,-2 1 0,1-1 0,-1 1 0,0-1 0,0 2 0,0 0 0,0 1 0,0 1 0,0 0 0,0 6 0,0-5 0,0 1 0,-1 0 0,1 0 0,-2 2 0,2-2 0,0 3 0,0-4 0,0 5 0,0-5 0,0 3 0,0-2 0,0-1 0,0 1 0,0 0 0,0 0 0,0 0 0,0-2 0,0 2 0,0-1 0,0 1 0,0-1 0,0 2 0,0-1 0,0 2 0,0-3 0,0 8 0,0-7 0,0 3 0,0-3 0,0 2 0,3 0 0,-3-2 0,2 2 0,-2-3 0,0 1 0,0-2 0,0 4 0,0-4 0,0 3 0,0-1 0,0 0 0,0 0 0,0 0 0,0-2 0,0 1 0,0 2 0,0 1 0,0 2 0,0-2 0,0 1 0,0-3 0,0 0 0,0-1 0,0 1 0,0 1 0,0-1 0,0 1 0,0-2 0,0 2 0,0-2 0,0 6 0,0-4 0,4 4 0,-4-3 0,3 0 0,-3-1 0,2 3 0,-1-4 0,0 6 0,-1-6 0,0 2 0,0-1 0,0 0 0,0-1 0,0 0 0,0 1 0,3 0 0,-3-1 0,2 3 0,-2-2 0,0 1 0,2-4 0,-1 4 0,3 1 0,-4 1 0,2-2 0,-2-1 0,0-2 0,3 3 0,-3-3 0,2 4 0,-2-4 0,0 4 0,0-4 0,1 1 0,1-1 0,-1 1 0,-1-1 0,0 3 0,1-2 0,-1 1 0,3-2 0,-1 1 0,-2-1 0,3 2 0,-3-3 0,0 2 0,0-2 0,1 3 0,-1-1 0,3 2 0,-1-3 0,-2-1 0,3 1 0,-3 0 0,0 1 0,0-1 0,0 0 0,0 0 0,0 1 0,0-1 0,1-1 0,0 3 0,-1-1 0,0-1 0,0 0 0,0 1 0,0 0 0,3 1 0,-3-2 0,2 3 0,-2-3 0,2 0 0,-1 2 0,0-3 0,-1 2 0,3-1 0,-3 1 0,4 1 0,-4-2 0,1 2 0,-1-3 0,2 3 0,-2-1 0,3 0 0,-3 0 0,1 1 0,0 0 0,1-1 0,-2 0 0,2 0 0,-2-1 0,3 1 0,-3-1 0,0-1 0,1 2 0,0 1 0,-1-2 0,3 1 0,-3-2 0,2 2 0,-2-1 0,0-1 0,0 2 0,0 1 0,0-2 0,0 1 0,0-2 0,0 2 0,3-1 0,-3 1 0,1 1 0,-1-2 0,0 1 0,0-3 0,3 3 0,-3 0 0,2 0 0,1-1 0,-3 1 0,1-1 0,-1-1 0,0 1 0,0 0 0,0 2 0,0-1 0,0-1 0,1 1 0,1-1 0,-1-1 0,-1 2 0,0 1 0,0-2 0,0 0 0,0 0 0,0 1 0,0-2 0,0 1 0,0 0 0,0 0 0,2 1 0,-2-3 0,0-5 0,0 2 0,0-6 0,2 6 0,0-5 0,-2 5 0,0-3 0,4 0 0,0 1 0,2-7 0,-2 6 0,4-9 0,-7 10 0,5-7 0,-6 10 0,3-11 0,-2 10 0,2-8 0,-3 8 0,0 1 0,0 1 0,0-5 0,2 3 0,-2-1 0,1 0 0,1 1 0,-1 0 0,3-2 0,-2 2 0,2-2 0,1-3 0,-2 3 0,-1 0 0,-2 3 0,0-2 0,0-2 0,0 2 0,0-1 0,0 1 0,0 0 0,0 1 0,0 0 0,3 1 0,-2-3 0,2 2 0,-1-3 0,-2 4 0,3-3 0,-3 1 0,2-5 0,1 5 0,-1-2 0,1 1 0,-3 1 0,0 0 0,1-2 0,0 3 0,1-3 0,-2 2 0,0-5 0,0 7 0,0-5 0,0 5 0,0-1 0,0 0 0,0 0 0,0 1 0,0 0 0,0 0 0,0-1 0,0 1 0,0-1 0,0 1 0,0 0 0,0-3 0,0 3 0,0-2 0,0 1 0,0 0 0,0 1 0,0-2 0,0 1 0,0 0 0,0 1 0,0-2 0,0 1 0,0-4 0,0 4 0,0-3 0,0 2 0,0-1 0,2 2 0,-2 1 0,3-1 0,-3 1 0,0-1 0,0-2 0,1 2 0,0-3 0,-1 5 0,0-4 0,0 2 0,0 1 0,0-1 0,3-1 0,-3 1 0,2-1 0,-2 1 0,2 1 0,-1 0 0,0 0 0,-1 1 0,0 1 0,0 0 0,0 2 0,0 1 0,3 0 0,-3 0 0,2 0 0,-2-1 0,2 6 0,-1-4 0,1 4 0,-2-5 0,3 3 0,-3-3 0,2 4 0,-2-4 0,2 5 0,-2-6 0,2 5 0,-2-4 0,0 5 0,0-6 0,0 4 0,0-4 0,0 4 0,0-3 0,0 1 0,3-2 0,-1 3 0,0-2 0,1 1 0,-3-2 0,3 0 0,-3 0 0,2 4 0,0-2 0,3 4 0,-4-6 0,3 9 0,-3-10 0,4 5 0,-5-3 0,4 2 0,-3-3 0,2 0 0,-3 0 0,2 1 0,-2-1 0,0-1 0,0 3 0,0-1 0,0-1 0,0 1 0,0 1 0,0 0 0,0 1 0,3 0 0,-2 0 0,2 1 0,-3-2 0,0 0 0,4 2 0,-3-1 0,3-1 0,-4-2 0,0 2 0,0-1 0,1 2 0,-1-3 0,2 2 0,-2-1 0,0 1 0,2-2 0,-1-1 0,0 3 0,-1-3 0,0 2 0,0 0 0,0-1 0,0 1 0,0-1 0,0-1 0,3 2 0,-3-2 0,2 2 0,-2-3 0,0-1 0,0-2 0,0 0 0,2 1 0,-1-1 0,4-4 0,-4 4 0,4-6 0,-3 6 0,1-5 0,0 3 0,2-9 0,-5 10 0,4-9 0,-3 10 0,0-1 0,1 0 0,0 0 0,-2 0 0,4-3 0,-4 4 0,4-3 0,-2 2 0,1-2 0,-2 1 0,-1 1 0,0 0 0,0 1 0,0 0 0,0 0 0,0 2 0,0-3 0,0 0 0,0 0 0,0-1 0,0 3 0,0-1 0,0 1 0,0-2 0,0 1 0,0-2 0,0 4 0,0-5 0,0 3 0,0-2 0,0 3 0,3-4 0,-3 4 0,2-1 0,-2 1 0,1-2 0,1 1 0,1-4 0,-3 3 0,7-5 0,-7 5 0,6-5 0,-5 7 0,1-7 0,-2 6 0,2-3 0,-2 5 0,2-4 0,-2 2 0,2 1 0,-2-1 0,3 1 0,-3 0 0,2 0 0,-2 1 0,3-2 0,-3 0 0,1 0 0,0 0 0,0 1 0,1 0 0,0 0 0,2-1 0,-1 2 0,0-2 0,-1 1 0,0-1 0,1 1 0,-1 2 0,2-3 0,-1 1 0,-1-1 0,-1 3 0,-1 1 0,0 6 0,0-5 0,3 6 0,-2-5 0,2 4 0,-2-3 0,-1 4 0,0-6 0,3 6 0,-3-4 0,2 9 0,-2-9 0,3 5 0,-3-6 0,4 1 0,-4-2 0,3 3 0,-3-2 0,4-2 0,-3 2 0,3-1 0,-1 2 0,1 2 0,-3-3 0,1 3 0,-2-2 0,0 2 0,0-4 0,0 1 0,0 1 0,0 0 0,2 2 0,0-3 0,1 3 0,2 2 0,-4-6 0,3 8 0,-3-6 0,2 4 0,-3-6 0,2 9 0,0-10 0,4 8 0,-6-5 0,1 3 0,-1-4 0,0 3 0,0-2 0,0-3 0,0 4 0,0-4 0,0 2 0,0 2 0,0-1 0,0 1 0,3-1 0,-3 0 0,2-2 0,-2 4 0,0 0 0,0 2 0,0-2 0,0 1 0,0-3 0,0 2 0,0-3 0,0 3 0,0-3 0,0 2 0,0-1 0,0 6 0,0-8 0,0 8 0,0-6 0,0 0 0,0-1 0,0-1 0,0-1 0,0 5 0,0-4 0,0 2 0,0-2 0,0 2 0,0-3 0,0 1 0,0-4 0,0-1 0,0-1 0,3 1 0,-3 1 0,2-6 0,-2 4 0,2-2 0,-2 2 0,2 0 0,-2-2 0,4-3 0,-3 0 0,4-2 0,-5 4 0,2-3 0,-1 1 0,0 4 0,-1-2 0,0 4 0,0-1 0,0-4 0,0 4 0,0-5 0,0 6 0,0-3 0,0 2 0,0 2 0,0-5 0,0 3 0,0-1 0,3 0 0,-3 1 0,2-2 0,-2 4 0,0-5 0,0 5 0,3-7 0,-3 6 0,5-6 0,-4 7 0,8-7 0,-8 6 0,4-3 0,-5 5 0,0-2 0,2-2 0,-1 0 0,0-2 0,-1 5 0,0-3 0,0 1 0,3 1 0,-1-1 0,2 0 0,0 0 0,-2-1 0,2 1 0,-1 2 0,-1-1 0,2 2 0,-4 0 0,3-1 0,-1 0 0,1-1 0,-1 1 0,-1 0 0,2 0 0,-1 1 0,2-1 0,-4 0 0,3 1 0,-2-2 0,-1 2 0,5-2 0,-2 1 0,1-1 0,-3 2 0,3 0 0,-3-2 0,3 1 0,-4-1 0,3 0 0,-1 2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1"/>
    </inkml:context>
    <inkml:brush xml:id="br0">
      <inkml:brushProperty name="width" value="0.05" units="cm"/>
      <inkml:brushProperty name="height" value="0.05" units="cm"/>
      <inkml:brushProperty name="color" value="#4472C5"/>
    </inkml:brush>
  </inkml:definitions>
  <inkml:trace contextRef="#ctx0" brushRef="#br0">9 425 24575,'0'-2'0,"-4"-2"0,3 1 0,-3-2 0,4 1 0,0 1 0,0 0 0,0-2 0,0 1 0,0-1 0,0 3 0,3-2 0,-1 1 0,1-3 0,-2 3 0,-1 0 0,0 0 0,1 1 0,-1-1 0,3-1 0,-3 2 0,0-2 0,0 3 0,0-2 0,0 0 0,0 1 0,2-1 0,-2 0 0,4 0 0,-3 1 0,1 0 0,-2 0 0,0-1 0,2-1 0,-2 2 0,3-1 0,-3 1 0,0 0 0,1 0 0,0-1 0,2 0 0,-3 0 0,4 1 0,-3 0 0,0 0 0,2-1 0,-3 1 0,3-2 0,-3 1 0,7 1 0,-6-1 0,4-1 0,-4 2 0,3-1 0,-4 1 0,8-3 0,-7 1 0,7-2 0,-8 0 0,4 4 0,-4-3 0,2 2 0,1-3 0,-1 2 0,2 0 0,0-2 0,-4 1 0,4 0 0,-3-2 0,5 1 0,1 1 0,-2-3 0,-4 5 0,-1 0 0,4-3 0,-4 3 0,2-4 0,-2 4 0,3-1 0,2-2 0,-1 1 0,3-2 0,-5 5 0,0-2 0,-2 0 0,5-1 0,-2 1 0,3-6 0,-2 6 0,1-3 0,-3 2 0,2 1 0,-2 0 0,-1-1 0,1 1 0,-2 2 0,2-1 0,0 2 0,-2-2 0,4 2 0,-3-1 0,3 0 0,-4 0 0,4-1 0,-3 2 0,2-2 0,-3 2 0,3-1 0,-1-1 0,2 1 0,-2-1 0,3 2 0,-4-1 0,3 1 0,-4 1 0,3 3 0,-3-1 0,0 2 0,0-1 0,0-1 0,0 1 0,0 1 0,0-2 0,0 3 0,0-2 0,0 0 0,0 1 0,0 1 0,0-2 0,0-1 0,0 1 0,0-2 0,0 2 0,0-1 0,0 0 0,0 0 0,0 1 0,0-1 0,0 1 0,0-2 0,0 0 0,0 2 0,0 1 0,0-2 0,0 2 0,0-1 0,0-1 0,0 3 0,0-1 0,0-2 0,0 1 0,0 0 0,0-1 0,0 2 0,0-2 0,0 0 0,0 5 0,0-3 0,0 5 0,0-5 0,0-4 0,0 2 0,0 1 0,0 1 0,0-2 0,0 1 0,0-1 0,0 0 0,0 0 0,0 2 0,0 0 0,0-2 0,0 3 0,0 0 0,0-1 0,0 3 0,0-2 0,0 0 0,0 1 0,0-2 0,0 9 0,0 1 0,0 2 0,0-4 0,1-6 0,0-2 0,3 2 0,-4-5 0,3 6 0,-3-5 0,0 3 0,0-1 0,0 0 0,0 0 0,0-2 0,0 1 0,0 2 0,1-4 0,-1 3 0,2-2 0,-2 5 0,0-5 0,0 2 0,2-1 0,-1 2 0,0-3 0,-1 1 0,0-1 0,0 0 0,0 0 0,0 1 0,0-1 0,0 0 0,0 0 0,0 1 0,0-1 0,3-1 0,-3 2 0,2-1 0,-2 0 0,0 0 0,0 1 0,0-1 0,0 1 0,0-2 0,0 0 0,0 2 0,0 0 0,0-1 0,0 1 0,0-1 0,0 1 0,0-3 0,0 2 0,0 1 0,2-1 0,0 1 0,1-1 0,-2 0 0,-1 0 0,0 1 0,1-1 0,2 2 0,-1-1 0,3-2 0,-5 1 0,3 1 0,-2-2 0,0 2 0,1-1 0,-1 0 0,-1-1 0,3 0 0,-3 2 0,0-3 0,0-2 0,1-1 0,1-1 0,1 1 0,1-2 0,-2 3 0,0-2 0,3 1 0,-3-3 0,6-2 0,-1-1 0,1 2 0,0-1 0,-6 6 0,7-6 0,-9 3 0,8-3 0,-6 3 0,3 0 0,2 1 0,-1-5 0,2 4 0,0-6 0,-5 8 0,2-4 0,-4 6 0,4-6 0,-5 5 0,4-3 0,-3 2 0,3 1 0,-1-4 0,-1 1 0,1 0 0,-3 5 0,1-2 0,0-1 0,-1 1 0,3-1 0,0 1 0,-1-1 0,-1 1 0,2 2 0,-3-3 0,2 0 0,0 0 0,-2 0 0,1-1 0,1 2 0,-2 0 0,3-1 0,-3 0 0,0 1 0,0-1 0,0 1 0,0 0 0,0 0 0,0 0 0,0 0 0,0-1 0,0 1 0,0-1 0,0 1 0,0 0 0,0 0 0,0 1 0,0-2 0,0-1 0,3 2 0,-3-1 0,2 1 0,-2 0 0,0 4 0,0 1 0,0 0 0,0 0 0,0 0 0,0 0 0,0-1 0,0 2 0,0 3 0,0-4 0,1 3 0,1-4 0,1 6 0,-1-5 0,0 4 0,0-2 0,3 1 0,-5-3 0,3 3 0,0-3 0,-3 0 0,4 1 0,-4 1 0,2 2 0,-2-1 0,0-2 0,0 1 0,0-1 0,0 1 0,2-1 0,-1-1 0,0 1 0,-1 1 0,0-2 0,0 4 0,0-4 0,3 3 0,-3-4 0,2 1 0,-2 1 0,1-1 0,1-1 0,0 1 0,-2-2 0,5 3 0,-2-2 0,-1 1 0,0 0 0,-2-1 0,0 1 0,0-2 0,0 1 0,2 1 0,-2 0 0,3 2 0,-2-3 0,0 1 0,-1-2 0,0 1 0,0 1 0,3 1 0,-3-2 0,4 2 0,-3-3 0,0 3 0,-1-1 0,0-1 0,3 1 0,-3 1 0,2-2 0,-2 6 0,0-4 0,2 2 0,-2-3 0,2 0 0,-1 0 0,1 1 0,-1-2 0,-1 1 0,0-2 0,0 2 0,2-1 0,-2 1 0,4-2 0,-2 0 0,-1 0 0,-1 1 0,2-4 0,0 0 0,0-2 0,-1 2 0,-1-1 0,0 2 0,3-2 0,-3 1 0,2 0 0,-2 0 0,3-1 0,-3 1 0,4-1 0,-3 2 0,2-2 0,-3 2 0,2-1 0,-2-1 0,0 1 0,1-1 0,2-1 0,0 3 0,2-3 0,-5 2 0,1-2 0,0 1 0,-1 1 0,3 0 0,-1 1 0,-2-1 0,4-1 0,-3 1 0,1-1 0,0 0 0,-2 1 0,3 1 0,-2-2 0,3-1 0,-4 2 0,5-1 0,-5 1 0,2-1 0,0 2 0,-1 0 0,0-2 0,0-1 0,-1 2 0,3-2 0,-2 1 0,0 2 0,1 0 0,0-2 0,-2 1 0,3-1 0,-1-3 0,0 0 0,1-3 0,-3 4 0,3 1 0,-3 3 0,1-5 0,1 4 0,-1-3 0,-1 1 0,2-2 0,-2 3 0,3-2 0,-3 4 0,0-2 0,0 1 0,0-5 0,0 5 0,0-3 0,1 1 0,0-1 0,1 2 0,-1 0 0,-1 0 0,2 0 0,-2 0 0,0 0 0,0-3 0,0 2 0,0-2 0,4 1 0,-2 2 0,4-1 0,-6 2 0,2-2 0,0-1 0,0 0 0,2-2 0,0 5 0,-2-1 0,1 1 0,-1-1 0,-2 1 0,0-1 0,0 1 0,0-1 0,0-1 0,0 2 0,0-1 0,0 1 0,0-2 0,2 1 0,-1-3 0,2 5 0,-3-2 0,2 1 0,-1-1 0,1-1 0,-1 2 0,1-2 0,1 0 0,-2 0 0,3 2 0,-3-1 0,3-1 0,-4 3 0,4-1 0,-3 0 0,0 2 0,-1 2 0,0 0 0,0 1 0,0-1 0,0 1 0,0-1 0,0 1 0,0-1 0,0 1 0,0 2 0,4 6 0,-2-4 0,3 4 0,-5-10 0,0 2 0,0 1 0,0-2 0,0 2 0,0-1 0,0 2 0,0-3 0,0 2 0,0-1 0,0 2 0,0-4 0,0 5 0,0-3 0,1 3 0,1-3 0,1-1 0,0 1 0,-2 1 0,-1-2 0,1 1 0,2 0 0,-3-1 0,5 4 0,-5-3 0,3 2 0,-3-3 0,3 3 0,0-2 0,-3-1 0,2 2 0,-1-1 0,3-1 0,-4 1 0,3 1 0,-2 1 0,0-3 0,3 2 0,-4-1 0,1 0 0,2 0 0,-3-1 0,2 1 0,0 0 0,-1 2 0,0 0 0,2 2 0,-3-2 0,2-1 0,-2-1 0,0-1 0,0 1 0,0-1 0,0-2 0,0 3 0,2 1 0,-1-2 0,0 2 0,-1-1 0,0-1 0,0 1 0,0 2 0,1-3 0,-1 0 0,3 0 0,-3 2 0,0-2 0,0 4 0,0-5 0,0 3 0,0-2 0,0 1 0,0-1 0,0 1 0,0 1 0,0 1 0,0-3 0,0 1 0,0-1 0,0 3 0,0-2 0,0 1 0,0-2 0,0-1 0,0 2 0,0 1 0,0-2 0,0 1 0,0-1 0,0 1 0,0-2 0,1 3 0,0-1 0,1 0 0,-2 0 0,0 1 0,0-3 0,2 0 0,-2 2 0,3-1 0,-3 1 0,2-1 0,-2 1 0,3 0 0,-3-3 0,0 2 0,0 1 0,0-1 0,1 1 0,0-1 0,-1 0 0,3 0 0,-3-1 0,3 2 0,-2-1 0,0 1 0,0-1 0,2 0 0,-3 0 0,2 1 0,-2-2 0,0 2 0,0-1 0,0-2 0,0-1 0,0-4 0,0 0 0,0 0 0,0 1 0,0 0 0,0 0 0,2-2 0,0 0 0,5-5 0,-2 4 0,-2-2 0,-1 4 0,-2 1 0,1 0 0,-1 0 0,3-2 0,-1 0 0,-2 2 0,3-2 0,-2 2 0,0 0 0,0 1 0,-1 1 0,0-1 0,3 1 0,-1-3 0,2 1 0,4-5 0,-4 5 0,0 0 0,-2 2 0,3-5 0,0 5 0,-4-2 0,3 3 0,-4-2 0,3 1 0,-2-2 0,0 1 0,1 1 0,0-1 0,1-2 0,1 1 0,-1-1 0,2 3 0,-2-1 0,1 2 0,-2-3 0,1 2 0,-1-2 0,2 1 0,-1 1 0,2 1 0,-3-2 0,1 0 0,-1 1 0,3 1 0,-2-2 0,1 1 0,-3 0 0,3 0 0,1 1 0,0-3 0,-1 1 0,-3 2 0,3-2 0,-3 1 0,3-1 0,1 1 0,-2-1 0,3-2 0,-5 3 0,7-3 0,-6 2 0,5-1 0,-5 2 0,1-2 0,-3 4 0,0 1 0,0 3 0,0 0 0,0 0 0,0-2 0,0 7 0,0-5 0,0 3 0,2 1 0,-2-2 0,4 1 0,-4-1 0,0-3 0,0 2 0,0-2 0,0 6 0,0-5 0,0 1 0,0 2 0,0-4 0,0 2 0,0 3 0,0-4 0,0 5 0,0-5 0,0 7 0,3-7 0,-1 3 0,1-5 0,-3-1 0,0 1 0,0 4 0,0-4 0,2 3 0,-2-4 0,3 5 0,-3-4 0,1 3 0,-1-2 0,3 2 0,-3-3 0,0 3 0,0-2 0,0 2 0,0-4 0,0 2 0,0-1 0,0 2 0,0-1 0,0-1 0,0-1 0,0 1 0,1 2 0,-1-2 0,3 2 0,-3-2 0,0 1 0,0 0 0,0-1 0,0 2 0,0-2 0,0 4 0,0-4 0,0 2 0,0-2 0,0 1 0,0-1 0,0 2 0,0-1 0,0-1 0,0 1 0,0 2 0,0-2 0,0-1 0,0 1 0,0-2 0,0 0 0,0 2 0,0 0 0,0 0 0,0 0 0,0-1 0,0 1 0,0-3 0,0-2 0,0 0 0,2-6 0,-1 4 0,11-10 0,-8 7 0,6-6 0,-5 4 0,4-6 0,12-18 0,-9 11 0,-1 2 0,2 1 0,-8 5 0,18-20 0,-16 15 0,10-7 0,-17 19 0,4-1 0,-4 4 0,2-3 0,-1 3 0,5-5 0,-5 7 0,0-4 0,-1 4 0,3-3 0,-3 1 0,5-2 0,-5 2 0,2-1 0,-2 2 0,0 1 0,3-1 0,-3 1 0,2-1 0,-2-1 0,2 2 0,0-2 0,1 1 0,0 0 0,-3 0 0,4-2 0,-2 2 0,1 0 0,-3-1 0,4-1 0,-1 2 0,-1-1 0,1 3 0,-1-4 0,1 1 0,-1-1 0,-2 3 0,0-1 0,0-1 0,0 2 0,0-2 0,0 1 0,0 1 0,0 1 0,0-2 0,0-1 0,0 2 0,0-1 0,0 1 0,0-1 0,0 3 0,3-2 0,-1-1 0,1 0 0,-3 1 0,0-1 0,3 1 0,-3 1 0,2-1 0,-2 0 0,0-1 0,0 1 0,0-1 0,1 1 0,2-1 0,-1 2 0,1 0 0,-3-2 0,0-2 0,3 2 0,-3 0 0,1 0 0,-1 2 0,1-3 0,-1 1 0,3 2 0,-3 4 0,0-1 0,0 2 0,2-1 0,-2-1 0,3 2 0,-3-2 0,0 1 0,0-2 0,0 1 0,1 1 0,0 1 0,0 1 0,-1 0 0,0 0 0,0-1 0,0 0 0,0-1 0,0 3 0,0-1 0,0 3 0,0-6 0,0 1 0,0 4 0,0-4 0,0 3 0,0-3 0,0 0 0,0 0 0,0 3 0,0-2 0,0 8 0,0-9 0,0 5 0,0-4 0,0-2 0,0 2 0,0-1 0,0 2 0,0-1 0,0 1 0,0-3 0,0 6 0,0-4 0,0 3 0,0-4 0,0 4 0,0-3 0,0-1 0,0 2 0,0 0 0,0 0 0,0-1 0,0-2 0,0 3 0,0-2 0,0 2 0,0-4 0,0 15 0,0-13 0,0 11 0,0-12 0,0 1 0,0 0 0,0 3 0,0-3 0,0 1 0,0-1 0,0 4 0,0-3 0,0 1 0,0-2 0,0 3 0,0-4 0,0 4 0,0-3 0,0 5 0,0-6 0,0 1 0,0-2 0,0 1 0,0 4 0,0-1 0,0 0 0,0 0 0,0-3 0,0 5 0,3-5 0,-3 2 0,3-3 0,-3 2 0,0-1 0,1 1 0,0-1 0,-1 1 0,5 0 0,-5 0 0,5 1 0,-3-1 0,-1 0 0,1-1 0,-2 0 0,3 1 0,-3-1 0,0 1 0,0-2 0,0 2 0,0-1 0,0 0 0,0 0 0,1 1 0,2 0 0,-1 3 0,2-4 0,-3 2 0,1-2 0,-2 2 0,0-1 0,0-1 0,0 1 0,0-2 0,2 0 0,-2 2 0,4-1 0,-4 1 0,2 0 0,-2-1 0,2-1 0,-1 2 0,0-2 0,-1 2 0,3-1 0,-3 1 0,2-1 0,-2 1 0,0 1 0,0-3 0,0 1 0,0 1 0,0-2 0,2 2 0,-1-1 0,0 1 0,-1-1 0,1 0 0,-1-1 0,3 1 0,-3 1 0,0 0 0,1-1 0,0 1 0,1-1 0,-2-2 0,0-2 0,0-1 0,4-7 0,-1 4 0,0-5 0,2 3 0,1-9 0,8-15 0,-5 9 0,3-10 0,-9 21 0,1-3 0,-3 8 0,3-6 0,-4 10 0,5-7 0,-3 7 0,1-3 0,-3 3 0,3-5 0,-3 6 0,0-3 0,0 2 0,0-2 0,0 1 0,4-2 0,-3 2 0,5-3 0,-4 4 0,1-1 0,-3 2 0,3-3 0,-2 2 0,3-3 0,-1 5 0,-1-2 0,2-1 0,-4 2 0,3-2 0,-3 0 0,1 3 0,1-4 0,2 2 0,-1-2 0,0 3 0,0 0 0,-2 0 0,3-5 0,-3 5 0,6-3 0,-5 2 0,2-2 0,0 3 0,-2-5 0,1 5 0,1 0 0,-4 0 0,5-2 0,-4 2 0,3-2 0,-2 1 0,1 1 0,0 0 0,0-1 0,-1-2 0,1 2 0,0-1 0,2 3 0,-5-2 0,4 1 0,-3-1 0,0 1 0,1 0 0,-2 2 0,2 3 0,-2 1 0,0 0 0,0 2 0,0-3 0,0 7 0,0-3 0,0 3 0,0-3 0,0 2 0,0-5 0,0-1 0,0 2 0,0 2 0,0-2 0,0 0 0,0 1 0,0-2 0,0 2 0,0 1 0,0-3 0,0-2 0,0 1 0,0 0 0,0 1 0,0 1 0,0-3 0,0 3 0,0-2 0,0 3 0,0-4 0,0 1 0,0-1 0,0 5 0,0-5 0,0 2 0,0 1 0,0 0 0,0 1 0,0-2 0,0 0 0,0-1 0,0-1 0,0 2 0,0-2 0,0 2 0,1 0 0,1 1 0,-1-1 0,-1-2 0,0 1 0,0 2 0,0-2 0,0-1 0,0-1 0,0 3 0,0-3 0,0 3 0,0-1 0,0-1 0,0 2 0,0-1 0,0 1 0,0-2 0,0 1 0,0 0 0,0 2 0,0-3 0,0 4 0,0-3 0,0 2 0,0-3 0,0 0 0,0-1 0,3 3 0,-3-2 0,2 3 0,-2-1 0,0 0 0,0-2 0,0 2 0,0-3 0,0 3 0,0-1 0,0-1 0,0 1 0,0-2 0,0 2 0,0-1 0,0 1 0,0-1 0,0-2 0,1-1 0,1-1 0,-1-4 0,-1 0 0,0 2 0,2-15 0,4 7 0,6-24 0,0 14 0,2-7 0,-4 9 0,10-13-2184,-6 4 2184,5 0 0,-13 11-6061,3 3 6061,-7 9 0,8-13 0,-9 16 0,4-10 0,-4 7 0,2-5 0,1 4 1461,-3 2-1461,-1 2 6784,0-3-6784,0 2 0,0-4 0,0 5 0,2-5 0,-2 3 0,3-1 0,-3 2 0,0 1 0,0-1 0,0 1 0,3-5 0,-2 3 0,0 1 0,2-1 0,-3 2 0,3-3 0,0 4 0,2 0 0,-2 0 0,-2-2 0,-1 1 0,1 0 0,2 0 0,-1 1 0,1 2 0,-2-3 0,0 0 0,4-2 0,-3 2 0,3-1 0,-5 1 0,5-1 0,-5 2 0,4-2 0,-2 3 0,-1-2 0,2 2 0,-2-2 0,1 1 0,-1-1 0,-1 1 0,2 1 0,1-1 0,-1 2 0,0 0 0,-2 3 0,0-1 0,0 1 0,0-1 0,0 1 0,0 0 0,0 0 0,0 2 0,0-2 0,2 6 0,-2-5 0,1 6 0,-1-5 0,0 0 0,0 1 0,0 2 0,0 1 0,0-2 0,0-3 0,0 3 0,0-5 0,0 7 0,0-6 0,0 3 0,0-2 0,0 2 0,0-2 0,0 1 0,0 1 0,0-1 0,0 2 0,0-4 0,0 0 0,0 3 0,0-3 0,3 2 0,-3-1 0,3 1 0,-3-1 0,0 2 0,0-3 0,0 4 0,0-4 0,0 2 0,0-3 0,0 5 0,0-5 0,0 5 0,0-5 0,0 6 0,0-6 0,0 5 0,0-5 0,0 2 0,0-1 0,0 0 0,0 0 0,0 4 0,0-3 0,0 1 0,0-2 0,0 2 0,0-2 0,0 2 0,0-4 0,0 4 0,0-3 0,0 4 0,0-4 0,0 1 0,0 0 0,0 3 0,0-4 0,2 3 0,-1 0 0,2 3 0,-3-4 0,0 1 0,0-1 0,0 1 0,0-3 0,0 3 0,0-2 0,0 4 0,0-4 0,0-1 0,0 1 0,0 1 0,0 1 0,0 1 0,0-1 0,0 0 0,0-2 0,1 1 0,2-3 0,-2 4 0,2-1 0,-1 1 0,-2-1 0,4 0 0,-3-2 0,0 3 0,2-2 0,-3 1 0,2-3 0,0 3 0,-1-1 0,2 1 0,-1-1 0,-2-1 0,0 1 0,0 1 0,0-2 0,0 2 0,0 0 0,0-3 0,0 2 0,0 2 0,0-3 0,1 3 0,1-2 0,-1-1 0,-1 1 0,0-1 0,2 1 0,-2 0 0,3 0 0,0-1 0,-3 0 0,1 1 0,-1-1 0,0 0 0,0 1 0,0 0 0,0-1 0,1 0 0,0-1 0,1 0 0,-2 2 0,0-1 0,0 1 0,2-1 0,-2 1 0,3-2 0,-3 0 0,0 2 0,0 0 0,0-3 0,0-3 0,0-1 0,1 0 0,0-1 0,0 1 0,2 1 0,-3 0 0,4-4 0,0 0 0,2-6 0,-2 6 0,1-5 0,-4 9 0,7-9 0,-7 8 0,4-7 0,-5 7 0,1-3 0,1 3 0,-2-1 0,0 1 0,0 0 0,2 1 0,2-2 0,-1 2 0,3-6 0,-6 6 0,6-6 0,-3 5 0,1-3 0,1 2 0,-3-2 0,1 4 0,2-2 0,-3 1 0,2-3 0,0 2 0,0-1 0,-2 2 0,5 0 0,-6 1 0,1-3 0,1 4 0,-3-2 0,4 3 0,-3-4 0,3 1 0,-2-4 0,1 6 0,-3-2 0,0 0 0,2 2 0,-2-1 0,3 1 0,0 0 0,-3 1 0,2-1 0,-2-1 0,1 0 0,1 1 0,-1-1 0,1 1 0,-2-1 0,3 1 0,-2-1 0,1-1 0,-2 2 0,2-2 0,-2 4 0,3-2 0,-3-1 0,1-1 0,0 0 0,0 1 0,-1 1 0,0 0 0,0-2 0,0 1 0,0 0 0,3 0 0,-1 1 0,0-1 0,2-3 0,-3 2 0,0-1 0,2-2 0,-1 4 0,1-2 0,-2 1 0,-1 2 0,1 0 0,2-2 0,-1 0 0,0-1 0,-2 4 0,2-3 0,-2 2 0,3-1 0,-3 2 0,2-2 0,-2 1 0,3 2 0,-3 1 0,0 1 0,0 1 0,0 1 0,1 0 0,0-1 0,2 0 0,1 5 0,-3-5 0,0 4 0,-1-3 0,3 1 0,-3-3 0,2 7 0,-2-5 0,0 9 0,0-10 0,0 5 0,0-5 0,0 3 0,0-2 0,0-2 0,3 2 0,-3-1 0,1 2 0,-1 1 0,0-2 0,0 3 0,0-4 0,1 3 0,2-4 0,2 0 0,-2 2 0,0 0 0,-3 0 0,2-1 0,-1 0 0,0 3 0,0-3 0,2 2 0,-3-4 0,2 4 0,-2-4 0,0 3 0,0-1 0,3 2 0,-3-1 0,3 2 0,-3-3 0,0 0 0,0-1 0,1 3 0,0-3 0,2 5 0,-2-4 0,1 3 0,2-1 0,-4 0 0,4 1 0,-4 0 0,3 1 0,-1-2 0,3 4 0,-2-4 0,1-1 0,-2 2 0,-1-2 0,2 1 0,-3-3 0,0 3 0,1 2 0,0-2 0,2 2 0,-3-3 0,3 0 0,-3-4 0,0 3 0,0-1 0,0 1 0,0-1 0,2 1 0,-2-2 0,3 3 0,-3-3 0,0 3 0,0-4 0,0-4 0,0 3 0,0-8 0,2 1 0,-1-2 0,6-5 0,5-22 0,-1 9 0,0-1-1678,-1 5 1,-1 1 1677,4-7 0,-3 2 0,0 6 0,3-7 0,-8 11 0,5-3 0,-9 9 0,6-1 0,-1-7 0,0 6-5672,-2-6 5672,0 13 0,-4 0 0,0 4 2243,2-3-2243,2 0 0,0-1 0,0 0 6784,-4 3-6784,4-1 0,-3 4 0,4-11 0,-5 8 0,4-6 0,-4 6 0,0-2 0,0 0 0,0 1 0,0-1 0,0 4 0,0-2 0,0-2 0,0 1 0,0 0 0,0-2 0,0 2 0,1 3 0,0-1 0,-1 1 0,0-1 0,3 2 0,-1 0 0,2-1 0,-1 1 0,1 0 0,-2-2 0,2 2 0,1 1 0,-1-3 0,1 1 0,-4-1 0,3 2 0,-4 1 0,3 3 0,-3-1 0,0 2 0,0-3 0,0 2 0,0 4 0,2-3 0,-2 0 0,3 4 0,-3-3 0,0 2 0,0-2 0,0-1 0,0 1 0,0-2 0,0 4 0,0-4 0,0 1 0,0-3 0,0 3 0,0 1 0,0 0 0,0 0 0,0 1 0,0-3 0,0 1 0,0-2 0,0 0 0,0 0 0,0 1 0,0-1 0,0 4 0,0-3 0,0 2 0,0-2 0,0 3 0,0-3 0,0 0 0,0 0 0,0 3 0,0-3 0,0 2 0,0-3 0,0 7 0,0-6 0,0 6 0,0-6 0,0 5 0,0-5 0,0 6 0,0-4 0,0 2 0,0-3 0,0 1 0,0-1 0,0 0 0,0 0 0,0 2 0,0-2 0,0 2 0,0-1 0,0 1 0,0 1 0,0-5 0,0 5 0,0-5 0,2 3 0,-2 0 0,3 2 0,-2-3 0,0-2 0,1 2 0,-2-2 0,0 1 0,2 1 0,-2-3 0,3 3 0,-3 1 0,1-1 0,0-2 0,0 1 0,-1 1 0,0-2 0,4 5 0,-4-4 0,3 1 0,-1 2 0,0-2 0,3 5 0,-4-4 0,4 4 0,-5-6 0,3 0 0,-3 0 0,0 0 0,0-1 0,0 2 0,0-3 0,0 2 0,0-1 0,0 1 0,0-1 0,0 1 0,1-1 0,0 0 0,-1 3 0,0-3 0,0 2 0,0-3 0,0 3 0,0-3 0,0 3 0,0-1 0,0-2 0,0 2 0,0-1 0,0 1 0,3 0 0,-3 0 0,2 2 0,-1-2 0,1 0 0,-1 0 0,-1-2 0,0 2 0,0 3 0,0-1 0,2-2 0,-2 2 0,3-1 0,-3-2 0,0 1 0,0 1 0,1-2 0,-1 2 0,3 0 0,-3-2 0,1 3 0,0-2 0,1 1 0,0 2 0,-2-1 0,3-2 0,-3 0 0,0 0 0,0 3 0,1-3 0,0 2 0,1-3 0,0 0 0,-2 0 0,1 2 0,-1-1 0,3-2 0,-1 0 0,0 0 0,0 2 0,1 0 0,-3-1 0,4 1 0,-3-1 0,1-1 0,-2 1 0,3 0 0,-3 1 0,1-1 0,2 2 0,2 0 0,-1-2 0,-2 1 0,-1 0 0,-1-3 0,0-3 0,0 0 0,0-3 0,0 2 0,0-2 0,0 2 0,0 0 0,0-2 0,0 2 0,0 2 0,0-2 0,0-3 0,0 4 0,0-7 0,0 4 0,0-2 0,0 4 0,0-4 0,0 6 0,0-3 0,0 2 0,0-1 0,3 0 0,-1 1 0,1 0 0,-2-3 0,-1 3 0,0-6 0,0 5 0,0-2 0,3 2 0,-3 3 0,2-3 0,-2-2 0,2 2 0,-1-1 0,-1 1 0,0-2 0,4-2 0,-4 2 0,4-1 0,-4 4 0,0 0 0,1-2 0,0 3 0,0-6 0,2 5 0,-2-4 0,2 3 0,-2-1 0,-1 2 0,2-2 0,-2 3 0,7-6 0,-6 4 0,4-2 0,-5 3 0,4 0 0,-1 0 0,-1 1 0,1-1 0,-3-1 0,0 2 0,3-2 0,-1 0 0,0-1 0,1 0 0,-3 1 0,4 2 0,-2-1 0,1 0 0,0 0 0,-1 0 0,0-1 0,2 3 0,-3-3 0,3 2 0,-1-2 0,-1 1 0,1 1 0,-2 1 0,3-3 0,-2 1 0,2-2 0,-1 3 0,-2-1 0,2 2 0,-3-2 0,3 1 0,0-1 0,2 1 0,-1-1 0,0 1 0,-2-2 0,2 2 0,-2 0 0,1-1 0,0 1 0,-1 1 0,1-2 0,0 0 0,0 2 0,2 0 0,-4 3 0,1 0 0,0 5 0,-2-4 0,3 3 0,-3-1 0,0-1 0,0 2 0,0 2 0,0-4 0,0 5 0,0-7 0,2 3 0,-2-1 0,4 1 0,-3-2 0,3 3 0,-4-2 0,1 4 0,-1-6 0,0 6 0,0-6 0,0 2 0,0-1 0,0 3 0,0-1 0,0-1 0,0-2 0,0 3 0,0-1 0,0 0 0,0-1 0,0 2 0,0-3 0,0 3 0,0-2 0,0-1 0,0 1 0,0 3 0,0-3 0,0 4 0,0-3 0,0 1 0,0-2 0,0 2 0,0-1 0,0 2 0,0-3 0,0 2 0,0-3 0,-1 7 0,1-6 0,-2 3 0,2-2 0,0 1 0,0-3 0,0 1 0,0 1 0,0 0 0,0 1 0,0-3 0,0 1 0,0-2 0,0 2 0,0-1 0,0 1 0,0-1 0,0 1 0,0 1 0,0-2 0,0 2 0,0-2 0,0 0 0,0 0 0,0 1 0,0-1 0,0 0 0,0 0 0,0-1 0,0 2 0,0-3 0,2-1 0,-2-3 0,3 1 0,-2-2 0,4-1 0,-5 3 0,10-14 0,-4 4-520,7-11 520,-4 9 0,-3-2 0,3 3 0,0-6 0,-4 6-33,8-8 33,-13 15 0,11-11 0,-7 9 0,-1-1 0,-1 2 0,0-1 0,-1 4 0,0-9 0,3 7 520,-4-5-520,4 6 33,-4-2-33,0 6 0,0-3 0,0 2 0,0-2 0,0 1 0,0-1 0,0 3 0,0-4 0,0 3 0,0 0 0,1 1 0,0-2 0,1 1 0,-2 1 0,0 0 0,1 0 0,-1-1 0,4 1 0,-2 1 0,1-3 0,-1 2 0,-2 1 0,0-1 0,3-1 0,-1 1 0,0-1 0,1-1 0,-3 2 0,3-1 0,-3 1 0,1-2 0,0 3 0,3-3 0,-4-1 0,4-2 0,-3 4 0,7-3 0,-6 3 0,5-4 0,-6 5 0,3-2 0,-2 0 0,4-2 0,-6 5 0,3-6 0,-3 5 0,4-2 0,-4 1 0,3 1 0,-2-1 0,0 1 0,0-1 0,-1 1 0,0-1 0,3 1 0,-3-1 0,3 3 0,-3-1 0,0 2 0,2 4 0,-1 0 0,1 0 0,-2-1 0,0 2 0,0-1 0,2 3 0,-1-2 0,2 2 0,-3 2 0,0-6 0,0 9 0,3-8 0,-3 2 0,2-3 0,-2 1 0,1 0 0,1 0 0,1 3 0,1 1 0,0-1 0,-1 0 0,-3-1 0,0 0 0,0-2 0,0-1 0,0-1 0,0 3 0,0-2 0,0 2 0,0-1 0,0-3 0,0 0 0,0 2 0,0 0 0,0 0 0,0-1 0,0 0 0,0 0 0,0-1 0,0 2 0,0 1 0,0-3 0,0 2 0,0-1 0,0 2 0,0-3 0,0 4 0,0-4 0,0 4 0,0-3 0,0 1 0,0-2 0,0 3 0,0-2 0,0 1 0,0-2 0,0 3 0,0-3 0,0 3 0,0-2 0,0 4 0,0-5 0,0 7 0,0-6 0,0 3 0,1-2 0,1 2 0,1-1 0,-2 6 0,2-6 0,-3 2 0,2-3 0,0 1 0,-1-1 0,0-2 0,2 2 0,-3 1 0,3-1 0,-1 1 0,0-4 0,1 3 0,-1-1 0,2 3 0,-1-3 0,-1-1 0,1 1 0,-3 1 0,1-2 0,0 2 0,-1-3 0,0 3 0,0-1 0,0 2 0,0-3 0,0 1 0,3 1 0,-3-3 0,2 3 0,-2-1 0,0 3 0,0-3 0,0 0 0,0-1 0,0 1 0,2-1 0,-1 1 0,0 0 0,-1-1 0,0-1 0,0 7 0,3-5 0,-3 2 0,2-7 0,-2 2 0,0-2 0,0-1 0,0 2 0,0-2 0,1-3 0,-1 4 0,4-7 0,0 2 0,1-8 0,-1 7 0,1-9 0,-5 9 0,8-10 0,-7 13 0,3-9 0,-3 10 0,-1-6 0,3 5 0,-3-4 0,0 6 0,0-5 0,0 4 0,0-1 0,0 4 0,1-2 0,0 1 0,0-1 0,-1 2 0,0-2 0,0 1 0,0 1 0,0-2 0,0 0 0,0 1 0,0-1 0,0 2 0,0-1 0,0-1 0,3 2 0,-3-2 0,2 1 0,-2-1 0,2 1 0,-1 0 0,3 0 0,-3-1 0,3 1 0,-2-2 0,3 1 0,-2 1 0,0 1 0,0-2 0,-1 0 0,4 0 0,-2-1 0,0 1 0,1 1 0,-1-1 0,-2 2 0,3-2 0,0 1 0,0-1 0,2 2 0,-6-1 0,3 0 0,-3 1 0,3 0 0,-2-2 0,2 1 0,-1-1 0,0 2 0,-3-2 0,4 2 0,-1-1 0,2 0 0,-3 1 0,1-2 0,0 1 0,-1-1 0,2 0 0,-2-1 0,2 2 0,-1-1 0,1 0 0,-2 1 0,2-2 0,-2 1 0,1 1 0,-2 0 0,3 0 0,-1-2 0,2 2 0,-3-2 0,-1 2 0,-1 0 0,0 2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2"/>
    </inkml:context>
    <inkml:brush xml:id="br0">
      <inkml:brushProperty name="width" value="0.05" units="cm"/>
      <inkml:brushProperty name="height" value="0.05" units="cm"/>
      <inkml:brushProperty name="color" value="#66CE00"/>
    </inkml:brush>
  </inkml:definitions>
  <inkml:trace contextRef="#ctx0" brushRef="#br0">0 395 24575,'0'-3'0,"3"1"0,-2 0 0,1 0 0,1-1 0,-3 2 0,2 0 0,1-2 0,1 1 0,-2 0 0,1-1 0,1 0 0,-3 1 0,3 0 0,1 0 0,-3 1 0,0-2 0,-2 0 0,2 1 0,-2 1 0,3-2 0,-1 2 0,1 0 0,1-2 0,-2 0 0,1 2 0,-1-4 0,-2 3 0,3-1 0,-3 1 0,4-1 0,-2-1 0,4-1 0,-3 1 0,0 0 0,-1 2 0,1-3 0,0 2 0,-3 0 0,2 1 0,0 0 0,-2-2 0,3 0 0,-3 0 0,0 0 0,1 2 0,0-3 0,-1 2 0,0 1 0,0-2 0,0 1 0,0 1 0,0-3 0,0 2 0,3-3 0,-3 5 0,2-4 0,0 2 0,-1-1 0,0 3 0,-1-3 0,0 3 0,0-3 0,0 2 0,3-1 0,-3 0 0,1 1 0,-1 1 0,0-1 0,3 0 0,-3-1 0,1 2 0,-1-2 0,0 1 0,0-3 0,0 2 0,0-2 0,0 3 0,0-1 0,0 1 0,0-2 0,0 0 0,0-1 0,1 1 0,0-1 0,1 5 0,-2-5 0,0 1 0,0 0 0,0 2 0,0 1 0,0-1 0,0 0 0,2-3 0,-2 1 0,3-1 0,-3 4 0,1-2 0,0 0 0,0 3 0,-1 3 0,0 0 0,0 0 0,0 1 0,0-1 0,0 0 0,0 0 0,0 6 0,0 0 0,0 12 0,0-5 0,6 9 0,-5-15 0,4 3 0,-5-9 0,0 1 0,0 0 0,2 4 0,2-2 0,0 2 0,-3-4 0,-1-2 0,3 3 0,1 4 0,-1-2 0,3 6 0,-5-12 0,0 7 0,0-5 0,3 8 0,1-9 0,0 9 0,-3-8 0,4 6 0,-2-4 0,-2 3 0,2-3 0,-4-2 0,0 1 0,0 0 0,1 0 0,1 2 0,1-2 0,0 1 0,0-3 0,-2 2 0,0-1 0,0-1 0,2 1 0,-3 0 0,1 0 0,0 2 0,1-3 0,-1-1 0,-1 1 0,2-1 0,-2 0 0,2 0 0,-2 1 0,0-2 0,0 1 0,0 1 0,0-2 0,0 2 0,0-1 0,0 1 0,0-1 0,0 1 0,0-2 0,0 2 0,0-2 0,0 0 0,0 2 0,0-1 0,0 1 0,0-2 0,0 2 0,0-1 0,2 0 0,1-1 0,-1 1 0,0 0 0,-2 0 0,0 1 0,0-1 0,0 0 0,1-4 0,-1 0 0,2-1 0,0 2 0,-1-2 0,3 3 0,-4-2 0,4 1 0,-2-2 0,1 2 0,2-2 0,-3 1 0,2 0 0,-4 0 0,4-1 0,-2 1 0,0 0 0,2-1 0,-4 1 0,3 1 0,-1-3 0,-1 2 0,1-1 0,-2 1 0,4-1 0,-4-1 0,2 2 0,-1 1 0,0-2 0,3 0 0,-2 2 0,1-3 0,1 2 0,-4-1 0,2 0 0,-2 1 0,3 0 0,-1 0 0,0 1 0,0-1 0,1-1 0,-3 1 0,1 0 0,0 0 0,1-1 0,0 2 0,-2-2 0,1 1 0,1-1 0,-1 1 0,0-1 0,-1 2 0,0-2 0,0 1 0,0 1 0,3-1 0,-3-1 0,1 0 0,-1-1 0,0 2 0,2-2 0,-2 1 0,4 0 0,-2 0 0,-1-1 0,-1 2 0,0-3 0,1 2 0,2-2 0,-1 2 0,-1 0 0,-1 0 0,0-2 0,3 2 0,-3 0 0,1 0 0,-1 2 0,3-2 0,-3 1 0,4-1 0,-4 2 0,1 1 0,-1 1 0,2 2 0,-2 1 0,3-3 0,-3 1 0,0 1 0,0-2 0,0 2 0,0-1 0,1 1 0,0 1 0,3-2 0,-4 3 0,2-2 0,-2 1 0,0-2 0,2-1 0,-2 3 0,1-1 0,1-1 0,-1 1 0,0-1 0,-1 1 0,0-2 0,0 2 0,0-1 0,0 1 0,0-1 0,3 2 0,-3-1 0,2-1 0,-2 1 0,0-1 0,2 1 0,-1 1 0,0-2 0,-1 1 0,0-2 0,0 1 0,0 1 0,0-2 0,0 2 0,0-1 0,0 0 0,0 0 0,0-1 0,0 1 0,0 0 0,0 1 0,0-2 0,0 2 0,0-3 0,3-2 0,-3 0 0,2-1 0,-2 1 0,0 0 0,3 1 0,-3-1 0,0-1 0,5 1 0,-3-1 0,6 0 0,-7 1 0,0 1 0,2-2 0,-2 2 0,1-2 0,-1 1 0,1 1 0,-2-1 0,4 1 0,-3-2 0,1 1 0,-1 2 0,1-4 0,2 2 0,-1-1 0,-2 0 0,2 2 0,-1-1 0,1-1 0,-1 2 0,2-2 0,-3 1 0,3-1 0,-4 1 0,4-1 0,-4 1 0,2 0 0,1 0 0,0-2 0,-1 1 0,-2 0 0,1 1 0,2-1 0,-1 1 0,0 0 0,-1-2 0,-1 3 0,4-4 0,-3 2 0,0 2 0,-1-2 0,3 1 0,-3-1 0,2-1 0,-2 3 0,0-1 0,2-1 0,0 2 0,1-2 0,-3-1 0,0 3 0,0-1 0,0-1 0,2 2 0,-2-2 0,4 1 0,-3-1 0,1 1 0,-2-1 0,0 2 0,2-2 0,1 1 0,-1 1 0,0-1 0,-1 0 0,-1-1 0,2 2 0,-2-3 0,0 2 0,0-1 0,0 2 0,0 1 0,2 1 0,-2 2 0,2 0 0,-2-1 0,0 0 0,0 1 0,0-1 0,0 0 0,0-1 0,0 1 0,0 0 0,0 0 0,0 1 0,0-2 0,0 1 0,0 1 0,0-2 0,0 1 0,0 1 0,0-1 0,0 1 0,0 0 0,0 0 0,0-1 0,0 2 0,0 3 0,0 0 0,0 2 0,0 0 0,0-2 0,0 0 0,0-4 0,0 1 0,0 0 0,0-1 0,0 0 0,0 0 0,0 1 0,0-2 0,0 3 0,0-3 0,0 3 0,0-4 0,0 5 0,0-3 0,0 1 0,0-3 0,0 3 0,0-3 0,0 5 0,0-3 0,0 2 0,0-3 0,0 1 0,0 0 0,0 0 0,0 0 0,0-1 0,0 1 0,1-1 0,1 2 0,-1 0 0,-1-1 0,0 2 0,0-4 0,0 3 0,0-3 0,0 3 0,0-2 0,0 0 0,0 0 0,0 1 0,0-2 0,0 4 0,3-4 0,-3 3 0,2-1 0,-2-1 0,0 0 0,0 0 0,0 1 0,0-1 0,0-1 0,1 3 0,-1-1 0,2-1 0,-2 1 0,0-2 0,0 3 0,2-2 0,-2 1 0,3 1 0,-3-3 0,1 3 0,-1-2 0,2 5 0,-2-5 0,0 1 0,2-2 0,-1 3 0,3-2 0,-4 6 0,1-5 0,0 2 0,1-3 0,1 3 0,-3-2 0,3-1 0,-2 1 0,-1 1 0,4 0 0,-3-1 0,1 0 0,-2-2 0,0 2 0,1-2 0,-1 0 0,2 1 0,-2-2 0,0-2 0,0 0 0,0-2 0,0 0 0,2-1 0,0 1 0,1-1 0,3-9 0,-1 0 0,4-7 0,0 0 0,5 2 0,-5 0 0,0 3 0,-4 6 0,-3 2 0,1-6 0,2-3 0,-1 5 0,0-5 0,-4 13 0,2-6 0,-1 7 0,2-6 0,-1 5 0,1 1 0,-1-3 0,0 0 0,0 4 0,-2-7 0,3 7 0,-2-3 0,2 4 0,-1-3 0,1 1 0,-3-1 0,0 2 0,1-2 0,-1 2 0,3-4 0,-1 4 0,1-1 0,-1 1 0,-2-1 0,1 2 0,1 0 0,-1-2 0,-1-1 0,2 2 0,-2-3 0,3 2 0,0-2 0,-1 1 0,2-2 0,-4 5 0,4-4 0,-3 2 0,3-2 0,-4 1 0,1-2 0,0 3 0,1-3 0,-1 3 0,1-2 0,-2 3 0,2-5 0,-2 5 0,0-2 0,0 3 0,0-4 0,0 1 0,0 0 0,0 2 0,0-2 0,0 1 0,0-1 0,0 2 0,0-3 0,0 4 0,2-6 0,-2 3 0,3-1 0,-3 4 0,0-3 0,0 2 0,0-2 0,0 1 0,1-2 0,0 3 0,1-3 0,-2 2 0,0-2 0,0 3 0,0-4 0,1 4 0,-1-2 0,2 0 0,-2 1 0,0 0 0,2-2 0,-1 2 0,0 0 0,-1-1 0,0 2 0,0-1 0,0 0 0,0 1 0,0 0 0,0 0 0,0-2 0,0 1 0,0-2 0,0 3 0,0-1 0,0 1 0,0-1 0,0 2 0,0-4 0,3 2 0,-3 0 0,1 0 0,-1 0 0,0 1 0,0-3 0,0 2 0,3-1 0,-3 2 0,2-1 0,-2 2 0,1-1 0,-1-1 0,2 2 0,-2-2 0,0 1 0,0-1 0,0 2 0,2 0 0,-2-2 0,3 2 0,-2 0 0,0-2 0,1 4 0,-2 1 0,0 0 0,0 1 0,0-2 0,0 1 0,0 2 0,0 0 0,0 0 0,0 0 0,0 3 0,0-3 0,0 5 0,0-6 0,0 4 0,0-3 0,2 1 0,-2-2 0,1 0 0,-1 1 0,3 0 0,-3 2 0,2 1 0,0-4 0,-1 1 0,-1-1 0,2 3 0,-2-1 0,3-1 0,-2 1 0,1 1 0,-1-2 0,-1 10 0,0-10 0,0 10 0,0-11 0,0 4 0,0-3 0,0 1 0,0-2 0,0 0 0,0 2 0,0 1 0,0-3 0,0 2 0,0-2 0,0 2 0,0-2 0,0-1 0,0 2 0,0 0 0,0 0 0,0 2 0,0-5 0,0 6 0,0-5 0,0 6 0,0-6 0,0 7 0,0-5 0,0 1 0,0-2 0,0 2 0,0-4 0,0 4 0,0-2 0,0-1 0,0 1 0,0-1 0,0 1 0,0-1 0,0 2 0,0 1 0,2-1 0,-2 1 0,3-2 0,-3 2 0,0-3 0,0 3 0,0-2 0,0-1 0,0 1 0,0-1 0,0 1 0,2 2 0,-2-2 0,0 2 0,2-4 0,-1 1 0,0 2 0,-1 0 0,0 0 0,0-2 0,0 1 0,3 1 0,-3 0 0,2-1 0,-2 1 0,0-3 0,0 3 0,0-1 0,0-2 0,2 2 0,-1-1 0,3 2 0,-4-3 0,1 3 0,-1-1 0,0-2 0,1 1 0,-1 1 0,3-1 0,-3 0 0,0 0 0,1 3 0,0-2 0,1 1 0,-2-2 0,0-1 0,2 1 0,-2-2 0,3 0 0,-2-2 0,1 1 0,2-1 0,0-1 0,-1 2 0,0-2 0,-3 1 0,4-1 0,-3 2 0,2 0 0,1-1 0,-4 0 0,5 2 0,-4-3 0,2 1 0,-1-1 0,1 2 0,2-2 0,-3 1 0,2 2 0,-4-3 0,4 1 0,-3 1 0,3-1 0,-1 1 0,-1-2 0,-1 1 0,1 1 0,2-2 0,-3 2 0,0-2 0,4-2 0,0-4 0,2 2 0,-4-3 0,-1 8 0,-2 0 0,2-1 0,-2-2 0,3 3 0,-2-2 0,-1 3 0,5-2 0,-5 0 0,3 1 0,-3-1 0,2 0 0,-1 0 0,1 1 0,1 0 0,0 0 0,0-2 0,-2 3 0,0-3 0,-1 1 0,4 2 0,-4-2 0,4 0 0,-3 1 0,0 0 0,2-1 0,-3 2 0,2-3 0,-2 2 0,2-3 0,-1 2 0,1-1 0,2 2 0,-4-1 0,4-1 0,-3 1 0,3-1 0,-4 1 0,3 1 0,-2 0 0,3 1 0,-4 1 0,1 0 0,-1 3 0,0-1 0,0 3 0,0-2 0,0-1 0,0 2 0,0-1 0,0 1 0,0-2 0,0 2 0,0 1 0,0-2 0,3 0 0,-3 0 0,2-2 0,-2 3 0,0-2 0,0 2 0,1-2 0,1 3 0,-1-3 0,-1 2 0,0-1 0,0-1 0,0 1 0,0-1 0,0 1 0,0-1 0,0 1 0,0-1 0,0 0 0,0 0 0,0 1 0,0 0 0,0 0 0,0 1 0,0-2 0,0 3 0,0-2 0,0 2 0,0-2 0,0 0 0,0-1 0,0-1 0,0 1 0,0 2 0,0-1 0,0 1 0,0-2 0,0-1 0,0 1 0,0 0 0,0 1 0,0-2 0,0 2 0,0-1 0,2 1 0,-2-2 0,2 0 0,-2 2 0,0-2 0,0 2 0,0-1 0,0 1 0,1 0 0,0-1 0,0 1 0,-1-3 0,3 0 0,-3-2 0,3 1 0,-2-2 0,1 1 0,1-1 0,-1 1 0,1-2 0,1 0 0,3-2 0,2-1 0,0 0 0,-2 2 0,-4 1 0,0 1 0,3-1 0,-4 2 0,1-3 0,0 2 0,3-2 0,-3 3 0,2-2 0,-3 1 0,1-1 0,1 3 0,-3-3 0,2 2 0,-1 2 0,1-3 0,-1 2 0,2-2 0,-2 2 0,1 0 0,-2 0 0,-1-2 0,0 2 0,3-2 0,-3 2 0,2-1 0,1-1 0,2-1 0,-2 3 0,2-3 0,-4 2 0,5-1 0,-1-1 0,-1 2 0,-3-2 0,3 0 0,-1 2 0,-1-1 0,2 2 0,-1-3 0,-1 1 0,1 0 0,-3 0 0,3 2 0,-3 1 0,3 0 0,-3 1 0,0 2 0,0-1 0,0 1 0,0-1 0,0 2 0,0-1 0,1 4 0,1-3 0,-1 7 0,3-4 0,-3 0 0,1 2 0,1-1 0,-3-4 0,0 1 0,1-1 0,2 1 0,-1-2 0,1 4 0,-3-6 0,0 4 0,1-4 0,-1 3 0,3-1 0,-3 2 0,0-4 0,0 4 0,1-4 0,0 3 0,-1-1 0,3 1 0,-3-1 0,4 2 0,-3-2 0,0 2 0,-1-2 0,0 2 0,0-3 0,5 6 0,-4-3 0,5 1 0,-4-3 0,2 3 0,-2-3 0,1-1 0,-2 1 0,-1 1 0,1-1 0,-1 1 0,0 0 0,0-4 0,3 3 0,-3 0 0,4-1 0,-4 3 0,2-3 0,-2 1 0,0-2 0,0 3 0,0-2 0,0 3 0,0-2 0,0 0 0,0-2 0,0 1 0,0 0 0,0 0 0,0 1 0,0-2 0,0 2 0,0-1 0,0-1 0,0 1 0,0 0 0,0-1 0,0 2 0,0-1 0,0 1 0,0-2 0,0 2 0,0-2 0,0 0 0,0 2 0,0-1 0,0 0 0,0 0 0,0 1 0,0-3 0,2 0 0,-1-3 0,3 1 0,-3-1 0,4-2 0,5-4 0,-6 3 0,6-4 0,-6 5 0,1-3 0,1 3 0,2-4 0,-5 5 0,4-3 0,-7 4 0,4-2 0,-4 4 0,5-4 0,-4 2 0,4-1 0,-2 2 0,0-1 0,0 2 0,-1-4 0,0 2 0,-1-3 0,2 5 0,1-3 0,-2 1 0,3-2 0,-2 3 0,-1-2 0,-2 3 0,4-1 0,-4 0 0,4-2 0,-3 2 0,1-4 0,0 5 0,1-3 0,-1 1 0,2-3 0,-4 5 0,3-4 0,-3 4 0,2-5 0,-1 3 0,1-3 0,-1 4 0,-1-3 0,0 3 0,2-3 0,-2 2 0,2 1 0,-2 0 0,1-1 0,0-1 0,3-1 0,-4 2 0,3-1 0,-3 3 0,0-2 0,0 1 0,0 1 0,0-2 0,0 1 0,0-1 0,0 3 0,1-2 0,-1-1 0,2 2 0,0-4 0,-1 2 0,0-1 0,0 3 0,-1 0 0,3-2 0,-3 1 0,0-1 0,0 2 0,1-2 0,1 1 0,-1 1 0,-1-1 0,0 0 0,2 0 0,-2 2 0,3 2 0,-3 2 0,0-1 0,0 2 0,0-2 0,0-1 0,0 5 0,0-3 0,0 7 0,0-10 0,0 7 0,0-6 0,0 4 0,0-5 0,0 5 0,0-5 0,0 2 0,0 1 0,0-2 0,0 1 0,0-1 0,0 3 0,0-2 0,0 3 0,0-4 0,0 3 0,1-3 0,-1 3 0,3-2 0,-3-2 0,0 2 0,0-1 0,0 1 0,0 2 0,0-3 0,0 2 0,0-1 0,0 2 0,0-3 0,0 5 0,0-6 0,0 4 0,0-2 0,0 0 0,0 0 0,1 1 0,-1-2 0,1 3 0,-1-3 0,0 1 0,3 0 0,-3-2 0,2 2 0,-2-1 0,0 1 0,0-1 0,2 0 0,-1 0 0,3 1 0,-2-2 0,1 2 0,-1 0 0,2-1 0,-1 0 0,-1 1 0,2-2 0,-1 1 0,-1 0 0,1-2 0,0 1 0,-3 0 0,3-1 0,-1-2 0,1-3 0,0-2 0,0 2 0,-3 4 0,5-5 0,2-6 0,-5 6 0,6-6 0,-4 5 0,1-2 0,-1 4 0,1-3 0,-3 4 0,1 2 0,-1-2 0,0 0 0,-2 2 0,1-2 0,-1 1 0,1 2 0,0-1 0,1-2 0,0 3 0,-2-2 0,3 0 0,-3 1 0,0 1 0,0-1 0,0 0 0,0 1 0,0-2 0,0-1 0,0 2 0,0-3 0,0 5 0,0-3 0,0 1 0,0 0 0,0-3 0,0 3 0,1-2 0,0 1 0,1 1 0,-2-1 0,0 1 0,0 0 0,0 0 0,0-1 0,0 2 0,0 1 0,2 0 0,-2 1 0,3 3 0,-3-1 0,2 0 0,-2 0 0,0 2 0,0-1 0,0 4 0,0-6 0,0 2 0,0 0 0,1 2 0,2-1 0,0 1 0,-1 0 0,3 4 0,-5-8 0,4 8 0,-4-7 0,0 1 0,0-2 0,0 2 0,0-1 0,3 2 0,-3-3 0,2 3 0,-2-1 0,0 2 0,0-2 0,1 1 0,-1-2 0,3 3 0,-3-5 0,1 7 0,0-4 0,1 1 0,-2-2 0,0 0 0,0 0 0,0 1 0,0-2 0,0 1 0,0 3 0,0-2 0,0 4 0,0-6 0,2 7 0,-2-6 0,7 4 0,-5-4 0,1 3 0,-1-5 0,-2 2 0,1-2 0,1 0 0,-2 2 0,0-1 0,0 1 0,2 1 0,-2-3 0,7 3 0,-7-2 0,6 3 0,-4-2 0,0 0 0,-1-1 0,2-1 0,-1 1 0,2 0 0,0-1 0,0-1 0,-1-1 0,2-1 0,-1 0 0,0 0 0,-3-1 0,2-1 0,-2 3 0,4-4 0,-2 3 0,3-6 0,-5 4 0,8-7 0,-8 6 0,10-13 0,-6 12 0,1-6 0,-5 7 0,4-5 0,-1 5 0,6-13 0,-6 14 0,4-11 0,-6 11 0,2-5 0,2 2 0,-3 3 0,2-5 0,-4 5 0,2-1 0,-2 0 0,0 1 0,2-1 0,0 0 0,0-3 0,0 5 0,-2-1 0,0 0 0,-1 0 0,3 0 0,-3 2 0,0 1 0,1-2 0,1 1 0,1-2 0,0 1 0,-1 1 0,0-2 0,-2 3 0,0-3 0,0 1 0,0-1 0,0 2 0,0-2 0,0 3 0,0-6 0,0 5 0,2-6 0,-2 4 0,3-2 0,-3 4 0,0-3 0,0 2 0,2-6 0,0 7 0,0-2 0,-2-1 0,3 2 0,-2-2 0,4 1 0,-2 0 0,-1 2 0,3-6 0,-2 4 0,2-1 0,-3 0 0,1 3 0,1-2 0,-3 1 0,3 2 0,-2-4 0,1 3 0,1-4 0,-2 4 0,2-1 0,-2 2 0,2-1 0,0-2 0,-1 1 0,0 1 0,-3-1 0,3 1 0,-2 0 0,2-1 0,-1 1 0,0 0 0,-1-1 0,0 2 0,3-2 0,-2 1 0,0 1 0,0-1 0,-2 0 0,0 2 0,0 1 0,0 3 0,0-2 0,0 0 0,0 1 0,0 0 0,0 1 0,0-2 0,0 6 0,0-4 0,0 11 0,0-11 0,0 10 0,0-10 0,0 2 0,0-2 0,0 0 0,0-1 0,0 4 0,0-4 0,0 4 0,0-2 0,0 4 0,0 0 0,0 0 0,0-1 0,0-4 0,0 3 0,0-1 0,0-1 0,0 4 0,0-7 0,0 5 0,0-5 0,0 9 0,0-8 0,0 6 0,0-6 0,-2 7 0,0-4 0,0 7 0,2-9 0,0 3 0,0-4 0,0 3 0,0-2 0,0 1 0,0-2 0,0 3 0,0-3 0,0 4 0,0-6 0,0 6 0,0-1 0,0-2 0,0 4 0,0-6 0,0 3 0,0-2 0,0-2 0,0 2 0,0 0 0,0-1 0,0 3 0,0-3 0,0 2 0,0-3 0,0 3 0,1-1 0,0-1 0,1 2 0,-2-1 0,0-1 0,0-1 0,0 2 0,0-1 0,0 1 0,0 2 0,0-4 0,0 3 0,0-1 0,0 0 0,2 0 0,-2 1 0,3-3 0,-3 4 0,0-2 0,1 2 0,-1-4 0,1 3 0,-1-3 0,0 0 0,0 2 0,3-1 0,-3 0 0,2 0 0,-2 1 0,0-2 0,0-1 0,3-5 0,-3 1 0,6-5 0,-6 7 0,3-7 0,4-10 0,0 4-3392,3-3 0,1 0 3392,0 2-848,4-9 848,-11 19-165,-2-3 165,-2 4 0,0 1 0,3-5 6282,0 4-6282,1-2 1251,0-1-1251,-4 4 0,0-5 0,0 6 264,1-2-264,3-1 0,-1 1 0,-2 0 0,2 3 0,-3-1 0,3-2 0,0 3 0,-1-2 0,0 1 0,0-1 0,-2 2 0,3-2 0,-2 2 0,0-3 0,-1 1 0,3-4 0,-2 4 0,2 0 0,-3 2 0,0 1 0,0-6 0,0 4 0,0-1 0,0 0 0,0 3 0,0-2 0,2-1 0,-2 2 0,1-2 0,-1 1 0,3-2 0,-3 3 0,1-2 0,2-1 0,-2 1 0,2-2 0,-2 2 0,0 3 0,0-1 0,-1 6 0,0-1 0,0 3 0,0-3 0,0 0 0,0 2 0,0-1 0,0 8 0,0-6 0,0 3 0,0-1 0,0-3 0,0 1 0,0-1 0,0-1 0,0 5 0,0-7 0,0 7 0,0-5 0,0 0 0,0 0 0,0-2 0,0 2 0,3 0 0,-3-2 0,4 2 0,-3-1 0,-1 3 0,0-3 0,0 0 0,0 0 0,0-1 0,0 1 0,0 1 0,0 0 0,0-2 0,0 1 0,3 0 0,-3 1 0,1-1 0,3 2 0,-2-1 0,1 1 0,-1-3 0,-2 1 0,0-1 0,0 0 0,0 0 0,0 1 0,2-1 0,-1 1 0,-1-1 0,0 1 0,0 1 0,0-2 0,2 5 0,-2-5 0,3 1 0,-3-1 0,0-1 0,0 1 0,0 0 0,0 1 0,0-2 0,0 0 0,2-6 0,-2 3 0,9-8 0,-7 7 0,4-5 0,-5 7 0,3-5 0,-1 1 0,0 0 0,1-3 0,0 3 0,0 0 0,-2 1 0,-2 0 0,0 3 0,2-4 0,-1 2 0,1 0 0,0 0 0,3-2 0,-3 2 0,0 1 0,-2-1 0,2 3 0,-2-2 0,3-1 0,-2 1 0,-1 0 0,1 0 0,-1-1 0,0 2 0,0-1 0,0-2 0,0 1 0,3-1 0,-3 2 0,4-3 0,-4 5 0,2-5 0,-2 2 0,0 1 0,0-1 0,1 1 0,2-1 0,-1 1 0,0 2 0,-2 0 0,0 5 0,0-2 0,0 2 0,0-1 0,2 1 0,-2 2 0,4 2 0,-4-6 0,3 6 0,-1-5 0,2 5 0,-3-5 0,-1 2 0,0-2 0,0 4 0,0-5 0,0 5 0,0-5 0,0 2 0,0-3 0,0 1 0,0-2 0,0 4 0,0-4 0,0 3 0,0-1 0,0-2 0,0 1 0,0 1 0,0 2 0,0-4 0,0 2 0,0 2 0,0-3 0,0 6 0,0-4 0,0 1 0,0-2 0,0 3 0,0-4 0,1 6 0,1-5 0,0 5 0,-2-5 0,3 2 0,-3-4 0,1 3 0,-1-1 0,0 2 0,0-3 0,3 1 0,-3-2 0,3 4 0,-1-2 0,-1 2 0,-1-4 0,1 2 0,-1-1 0,3 2 0,-3 0 0,0 1 0,1-4 0,0 4 0,1-4 0,0 5 0,-2-4 0,1 2 0,-1-2 0,0 1 0,3 0 0,-3-1 0,2 1 0,0-2 0,-1-1 0,4-1 0,0-4 0,5-6 0,-5 4 0,8-5 0,-9 7 0,10-6 0,-9 6 0,5-7 0,2 0 0,-4-2 0,4 0 0,-8 4 0,6 1 0,-5 1 0,8-8 0,-7 7 0,0-4 0,-1 5 0,-1-1 0,-1 6 0,-3-2 0,0 1 0,0 1 0,1-2 0,-1 4 0,1-3 0,-1 2 0,0-2 0,0 1 0,0 1 0,0 0 0,0 0 0,0 1 0,0-2 0,0 0 0,0 1 0,0-1 0,0-2 0,0 2 0,0-4 0,0 6 0,0-3 0,0 3 0,0 0 0,0-6 0,0 3 0,0-1 0,0 2 0,0 0 0,0-3 0,0 2 0,0 0 0,0 0 0,0-2 0,0 2 0,3 0 0,-3 2 0,4-3 0,-4 2 0,2-3 0,-2 1 0,0-2 0,0 2 0,0 4 0,0 1 0,0 2 0,0 5 0,0-5 0,0 6 0,0-4 0,0 1 0,0 1 0,0-3 0,0 11 0,3-8 0,-2 7 0,1-8 0,-2 2 0,0-1 0,0 2 0,0-2 0,2 1 0,-2-4 0,4 4 0,-4-4 0,6 1 0,-5-3 0,4 3 0,-5-2 0,1 0 0,-1 0 0,0 1 0,0-2 0,3 0 0,-3 2 0,1-2 0,2 1 0,-1 1 0,1-2 0,-2 2 0,2-1 0,-1 0 0,1-1 0,1 1 0,1 1 0,-3-2 0,2 2 0,-4-1 0,5 0 0,-5-1 0,4 0 0,-2 2 0,-2-3 0,3 2 0,-3 1 0,0-3 0,1-3 0,4-7 0,-1 1 0,4-2 0,-6 3 0,3 2 0,7-8 0,-5 4 0,5-4 0,-7 5 0,-1 2 0,0 1 0,-1 2 0,0 2 0,2-5 0,-3 2 0,2 0 0,-4 4 0,0-2 0,0 2 0,2-1 0,-1-1 0,0 1 0,2 2 0,-3-3 0,1 2 0,0 0 0,2-1 0,1 0 0,-2-1 0,2 1 0,-3-1 0,2-1 0,-3 3 0,4-2 0,1 1 0,-3-2 0,3 0 0,-4 0 0,5 2 0,-3-2 0,2 2 0,-1-2 0,0 1 0,0 1 0,0-2 0,-3 3 0,3-2 0,-4 1 0,0-1 0,1 0 0,-1 1 0,3-1 0,-2 2 0,3-3 0,-4 2 0,3-3 0,0 2 0,0-1 0,-2 3 0,-1 1 0,0 1 0,0 4 0,0 2 0,0-1 0,0-1 0,0-1 0,0 0 0,0 1 0,0 4 0,0-3 0,0 6 0,0-9 0,0 5 0,0-2 0,0-2 0,2 4 0,-2 3 0,5-4 0,-5 5 0,3-8 0,-1 0 0,-2-2 0,2 2 0,-2-1 0,0 1 0,0-3 0,0 3 0,0-1 0,0 5 0,0-5 0,4 5 0,-4-4 0,1 3 0,-1-1 0,0 2 0,0-3 0,0 0 0,0-3 0,0 5 0,0-6 0,0 5 0,0-3 0,0 1 0,0-2 0,0 3 0,0-1 0,0 4 0,0-5 0,0 1 0,0-1 0,0 3 0,0-2 0,-1 0 0,1 0 0,-4 1 0,4-3 0,-3 3 0,3-3 0,-1 3 0,-2-3 0,1 2 0,1-2 0,-2 0 0,3 0 0,-1 0 0,1 0 0,0 1 0,-1-2 0,-1 1 0,1 1 0,1 0 0,0-3 0,0 2 0,0 1 0,-3 0 0,3 1 0,-2-1 0,2-1 0,0-2 0,0 3 0,0-1 0,0 0 0,0 0 0,0 1 0,0 1 0,0-2 0,0 1 0,2-1 0,-2 1 0,3-3 0,-3-3 0,0 1 0,0-5 0,0 5 0,0-8 0,0 6 0,6-28 0,2 12-731,0-1 0,-2 1 731,0 2 0,-1 3 0,-5 9 0,0-2 0,0-5 0,0 5 0,0-4 0,0 5 0,0 1 0,0-2 0,0 0 0,0 2 1462,0 3-1462,0-5 0,0 6 0,0-3 0,0 2 0,0 1 0,0-3 0,0 2 0,0-2 0,0 3 0,0-2 0,0 2 0,0 0 0,0-1 0,0 1 0,0 1 0,0-2 0,0 2 0,0-2 0,0-1 0,0 3 0,0-1 0,0-1 0,2 0 0,-1 2 0,0-1 0,2 0 0,-3 1 0,2-1 0,-1-1 0,2 1 0,1 0 0,0 2 0,-1-1 0,3 0 0,-3-1 0,0 1 0,2 1 0,-1-1 0,1 0 0,-1-2 0,-2 1 0,5-1 0,-2 0 0,0 1 0,-3 1 0,2-1 0,-1 1 0,0-1 0,0 0 0,-1 0 0,1-1 0,1 2 0,-2 0 0,2 1 0,-3-3 0,1 4 0,-2 2 0,0 0 0,0 0 0,0-1 0,0 0 0,1 2 0,-1 0 0,2 3 0,-2-4 0,0 7 0,0-7 0,0 2 0,0-3 0,0 5 0,0-4 0,0 4 0,0-5 0,2 3 0,0-2 0,1 2 0,1-2 0,-4 2 0,2-4 0,-2 1 0,1 1 0,1-2 0,-2 2 0,2-1 0,-2-2 0,3 3 0,-3-1 0,0 0 0,1 0 0,0 1 0,1-1 0,0 2 0,-2-3 0,1 8 0,-1-5 0,0 2 0,0-3 0,0 2 0,0-2 0,0 2 0,0-4 0,0 3 0,0-2 0,0 2 0,0-1 0,0 0 0,0-1 0,0 1 0,0 0 0,3 1 0,-3-3 0,3 4 0,-2-4 0,0 4 0,-1-3 0,0 2 0,0-2 0,0-1 0,0-1 0,4-2 0,-4-2 0,6-5 0,-5 7 0,5-7 0,-4 2 0,3 1 0,0-2 0,-1 2 0,-3 2 0,2-6 0,-3 8 0,1-5 0,0 3 0,1 1 0,-2 0 0,0 1 0,0-2 0,0 0 0,2 0 0,-2 2 0,1 0 0,-1-2 0,0 2 0,0-3 0,0 2 0,0 0 0,0 1 0,3-3 0,-3 3 0,3-5 0,-3 5 0,0-2 0,1 1 0,-1 0 0,4 1 0,-4 0 0,2-1 0,-1 1 0,1-2 0,2 0 0,-2 0 0,1 2 0,-1-2 0,2 3 0,-4-1 0,4 0 0,-3-1 0,3 2 0,-2-2 0,2 0 0,1 1 0,0 0 0,-1-1 0,-1 2 0,-1-1 0,6-2 0,-7 2 0,4-1 0,-2 1 0,-1 2 0,2-1 0,-4 0 0,1 0 0,3-3 0,-3 1 0,2-2 0,-1 3 0,-2-1 0,4 2 0,-2-2 0,1 1 0,-3-1 0,4 2 0,-4-4 0,3 5 0,-2-1 0,0 2 0,-1 0 0,0 2 0,0 8 0,0-8 0,0 7 0,0-9 0,0 3 0,0-2 0,0 0 0,0 0 0,0 5 0,0-2 0,0 2 0,0-3 0,0 5 0,0-4 0,0 5 0,0-7 0,0 4 0,0-3 0,0 8 0,0-7 0,0 5 0,3-4 0,-2-1 0,2 3 0,-3-4 0,0 3 0,0-3 0,0 2 0,0-2 0,0 0 0,0 1 0,0-1 0,0 2 0,0-3 0,0 1 0,0-2 0,0 3 0,2-2 0,-2-1 0,3 1 0,-2-1 0,1 2 0,0 1 0,-1-1 0,-1-1 0,0-1 0,3-2 0,-3 3 0,2-1 0,-1 1 0,1 1 0,-1-2 0,-1 2 0,0-2 0,0 4 0,0-3 0,2 4 0,-2-6 0,3 4 0,-2 0 0,2 1 0,1 1 0,-3 0 0,-1-4 0,0 2 0,0-2 0,0 0 0,0 0 0,0-1 0,0 1 0,0 1 0,0 0 0,2 1 0,-2-3 0,4 1 0,-4-1 0,3 3 0,-2-2 0,-1 2 0,1-4 0,-1 2 0,0-1 0,0-2 0,0-3 0,3-1 0,-3-3 0,2 4 0,0-1 0,3-4 0,0 3 0,6-9 0,-8 6 0,6-5 0,-7 6 0,2-2 0,0 3 0,-3 2 0,3-2 0,-2-1 0,0 5 0,0-2 0,-2 0 0,3 0 0,-3-1 0,0 4 0,1-1 0,0-1 0,1 2 0,0 0 0,-2-2 0,0 2 0,0-2 0,3 2 0,-3 0 0,2-1 0,-1 1 0,2 0 0,0-2 0,-1 1 0,-1-1 0,2 1 0,1-1 0,-3 1 0,2 0 0,-2 0 0,0-1 0,3 2 0,-4-2 0,2 1 0,0 1 0,-1-2 0,1 2 0,2 0 0,-4 1 0,4 1 0,-1 0 0,-1 3 0,-1-2 0,-1 2 0,0-1 0,0-1 0,0 0 0,0-1 0,0 3 0,2-2 0,0 2 0,1-3 0,1 4 0,-4-3 0,3 3 0,-1-4 0,-1 4 0,-1-2 0,0 0 0,0 0 0,0 2 0,0-2 0,1 0 0,2 0 0,-1 1 0,2 0 0,-1-1 0,-2 1 0,4-1 0,-5-1 0,3 1 0,-3-2 0,3 0 0,-1 2 0,-1-2 0,-1 0 0,0 2 0,0-1 0,2-2 0,-2 3 0,4-2 0,-1 1 0,-2-2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6:46:48.533"/>
    </inkml:context>
    <inkml:brush xml:id="br0">
      <inkml:brushProperty name="width" value="0.05" units="cm"/>
      <inkml:brushProperty name="height" value="0.05" units="cm"/>
      <inkml:brushProperty name="color" value="#FB6601"/>
    </inkml:brush>
  </inkml:definitions>
  <inkml:trace contextRef="#ctx0" brushRef="#br0">0 269 24575,'0'-2'0,"0"-1"0,0 1 0,3-1 0,-3 2 0,1-2 0,-1 1 0,2-1 0,1 1 0,-3 0 0,2 0 0,-2-1 0,2 2 0,-1 0 0,2-2 0,-2 2 0,3-2 0,-4 1 0,1-1 0,-1 2 0,0-2 0,0 2 0,2 0 0,-2-2 0,2 1 0,-2-1 0,0 2 0,0-2 0,0 1 0,1-1 0,-1 2 0,4-3 0,-3 3 0,0-2 0,-1 1 0,0 1 0,0-2 0,0 1 0,0 2 0,2-3 0,0-2 0,1 2 0,0-3 0,-3 5 0,3-4 0,-3 2 0,3-2 0,-2 3 0,0-1 0,0 1 0,-1-2 0,0 1 0,0-1 0,0 2 0,2-2 0,-1 3 0,3-4 0,-4 2 0,2-1 0,-2 2 0,3 1 0,-3-2 0,0 0 0,0 2 0,0-3 0,0 2 0,0-1 0,1 1 0,-1-1 0,3 1 0,-3-1 0,0 1 0,0-2 0,0 1 0,0 2 0,1 0 0,-1-2 0,2-1 0,-2 1 0,0 0 0,0 0 0,0 2 0,2-1 0,-1-1 0,3-2 0,-4 3 0,1-2 0,-1 2 0,0 0 0,0 1 0,1-3 0,-1 1 0,2-1 0,-2 1 0,0 1 0,0-1 0,0 1 0,0 0 0,0-1 0,2 1 0,1 2 0,-2-2 0,1 4 0,-4 0 0,1 2 0,-2 0 0,1 0 0,2-1 0,0 1 0,0 4 0,0-6 0,0 5 0,0-5 0,0 3 0,0-1 0,0 0 0,0 0 0,0 1 0,0 0 0,0 0 0,0 1 0,0-2 0,0-1 0,0-1 0,0 0 0,0 0 0,0 1 0,0-1 0,0 2 0,0-1 0,0 2 0,0-2 0,0 1 0,0-1 0,0 1 0,0-2 0,0 4 0,0-2 0,0 0 0,0-4 0,0 5 0,0-2 0,0 2 0,0-4 0,0 3 0,0-2 0,2 3 0,-2-1 0,3 1 0,-3-1 0,1 1 0,-1-2 0,2 2 0,-2-3 0,0 2 0,2 0 0,-1 1 0,0-2 0,-1 0 0,0 0 0,1 2 0,1-2 0,-2 2 0,2-4 0,-2 3 0,4-2 0,-4 0 0,3 0 0,-3 2 0,1-2 0,-1 4 0,4-4 0,-3 2 0,0-2 0,-1 1 0,0-1 0,0 2 0,0-1 0,0 2 0,0-1 0,2 0 0,-2-1 0,1 1 0,-1-1 0,0 0 0,0 0 0,0 1 0,2-2 0,-2 5 0,2-5 0,0 2 0,-2-1 0,1-1 0,-1 1 0,0-1 0,0 1 0,0 1 0,0-3 0,0 3 0,0-2 0,0 1 0,0 1 0,0-3 0,0 1 0,0 0 0,0-1 0,0 4 0,0-1 0,0 1 0,0-4 0,0 0 0,0 2 0,0-2 0,0 2 0,0-1 0,0 0 0,0 0 0,3 1 0,-3-2 0,4 0 0,-4 2 0,2-2 0,-2 1 0,2 1 0,-1 0 0,-1-2 0,0 1 0,0 1 0,0-2 0,0 2 0,1 1 0,0-2 0,1 1 0,0 0 0,-2-1 0,4 0 0,-4 1 0,3-2 0,-3 2 0,0 0 0,0-1 0,0 1 0,0-1 0,1-1 0,-1 2 0,1 0 0,-1 0 0,1 2 0,1-4 0,-1 3 0,-1-1 0,0 0 0,0-1 0,0 0 0,0 1 0,0-2 0,0 0 0,0 2 0,0-2 0,0 2 0,0-3 0,0-2 0,0 0 0,1-2 0,0 1 0,1 2 0,-2-3 0,0 2 0,0-2 0,0 0 0,0-1 0,0 1 0,0-1 0,2 1 0,-2 3 0,1-5 0,-1 3 0,3-3 0,0 5 0,-2-4 0,0 2 0,-1 1 0,0-1 0,1 0 0,1 1 0,0-1 0,1 0 0,-1-3 0,0 4 0,0-2 0,-2 3 0,3 0 0,-3-2 0,2 1 0,-1-4 0,1 3 0,0-1 0,-1 0 0,3 0 0,-4 2 0,4-2 0,-4 3 0,1-1 0,-1-1 0,2-1 0,-2 0 0,2-1 0,-1 2 0,-1-2 0,3 3 0,-2-1 0,2-1 0,1 3 0,-2-4 0,-2 2 0,0 1 0,0-2 0,3 3 0,-3-2 0,3-1 0,-3 1 0,3 1 0,-3-3 0,0 3 0,0-2 0,0 1 0,0 0 0,1 0 0,1-2 0,0 4 0,-1-4 0,1 2 0,-2-2 0,0 3 0,0-2 0,1 2 0,-1 0 0,1-1 0,-1 0 0,3 1 0,-3 2 0,2 0 0,-2 3 0,0 1 0,0-2 0,0 1 0,2 2 0,0-1 0,3 4 0,-2-5 0,-1 5 0,-2-6 0,4 5 0,-3-5 0,1 4 0,-2-3 0,0 1 0,0-3 0,1 3 0,0-2 0,0 3 0,-1-2 0,0 0 0,0-1 0,0-2 0,3 3 0,-3-1 0,1 2 0,-1 0 0,0-2 0,0 1 0,0-3 0,0 2 0,0 1 0,0-2 0,0 2 0,0-1 0,0 0 0,0 0 0,0 1 0,0-2 0,0 0 0,0 2 0,0-1 0,-1-1 0,1 2 0,-3 0 0,3-2 0,0 1 0,0 0 0,0-1 0,0 1 0,0-2 0,0-3 0,0 0 0,0-3 0,0 3 0,0-2 0,0 3 0,0-3 0,3-2 0,-2 2 0,2 0 0,1-3 0,-2-2 0,1 3 0,-2-1 0,3 2 0,-3 1 0,3-2 0,-4 6 0,2-4 0,-2-1 0,0-1 0,0 1 0,0 0 0,0 3 0,2-1 0,-2 2 0,3-3 0,-1 2 0,1 0 0,-3 1 0,2-1 0,-2 0 0,2-3 0,0 4 0,3-2 0,-5 2 0,2-1 0,-1 1 0,1-1 0,-1 2 0,0-2 0,1 1 0,-1 0 0,-1 0 0,0-2 0,0 1 0,0 0 0,0 1 0,0 0 0,0 1 0,0-2 0,0 2 0,0-2 0,0 1 0,0-1 0,1-2 0,0 3 0,2-4 0,-1 4 0,-2-1 0,0 2 0,0-3 0,0 2 0,0-1 0,0-1 0,0 2 0,0-1 0,2 0 0,-2 1 0,2-2 0,-2 3 0,0-3 0,1 2 0,1-4 0,0 4 0,0-4 0,-1 3 0,-1-2 0,0 3 0,0-1 0,0 2 0,1-4 0,-1 2 0,1-2 0,-1 4 0,0-4 0,3 2 0,-1-2 0,0 4 0,2-3 0,-3 3 0,0-2 0,-1 1 0,1-2 0,1 2 0,-2-2 0,2 2 0,-2 0 0,1-1 0,2 1 0,-3-1 0,2 1 0,-2 0 0,2 0 0,-2 1 0,2-1 0,0 0 0,0-1 0,-1 2 0,1-1 0,-2-1 0,2 0 0,-2 1 0,1 2 0,-1 0 0,0 4 0,0 2 0,0-2 0,0 1 0,0-1 0,0 3 0,0-2 0,0 3 0,0-2 0,3-2 0,-3-1 0,1 1 0,-1-1 0,0 2 0,0-2 0,0 2 0,0-2 0,0 0 0,0-1 0,0 1 0,0-1 0,0 0 0,0 2 0,0 1 0,0-2 0,0 2 0,0-3 0,0 5 0,0-5 0,0 3 0,0-3 0,3 1 0,-3 0 0,2 1 0,-2-2 0,0 2 0,0 1 0,0 3 0,0-3 0,0-1 0,0-2 0,0 2 0,0 0 0,0 0 0,0-1 0,0 2 0,0-2 0,0 2 0,0-4 0,0 3 0,0-1 0,0-1 0,0 2 0,0 1 0,0-2 0,0 0 0,0 0 0,0 2 0,0-2 0,0 0 0,0-1 0,0 0 0,0 1 0,0-2 0,0 2 0,0-1 0,0-1 0,0 1 0,0 0 0,0 0 0,0 0 0,0 1 0,0-1 0,0 1 0,2 0 0,-2-1 0,2 2 0,-2-3 0,0 3 0,0-2 0,0 1 0,0-1 0,0 1 0,1-1 0,1 5 0,-2-5 0,1 3 0,0-3 0,0 3 0,-1-3 0,0 2 0,0-3 0,0 3 0,0-3 0,0 6 0,0-5 0,0 5 0,0-5 0,0 2 0,0 0 0,0-3 0,0 2 0,0-1 0,0-1 0,0 3 0,0-1 0,0 0 0,3-1 0,-3 0 0,1 1 0,-1-1 0,0-2 0,0 3 0,0-1 0,0 0 0,0 0 0,0 1 0,0-2 0,0 3 0,0-3 0,0 2 0,0-1 0,0-1 0,0 2 0,0 0 0,0-2 0,0 1 0,0 1 0,0-2 0,0 0 0,0 2 0,0 0 0,0-2 0,0 1 0,0-2 0,-1 0 0,1-3 0,-3 1 0,3-2 0,0 2 0,0-1 0,4-3 0,3 0 0,-2 2 0,1-2 0,-5 0 0,2 4 0,-3-1 0,4 1 0,-2-3 0,2 0 0,2 0 0,-3 3 0,-1-1 0,-2 1 0,4-2 0,-1 2 0,-2-1 0,2 1 0,-2 1 0,0-2 0,2-1 0,-2 2 0,0-2 0,0 1 0,-1 2 0,4-1 0,-4-1 0,3 0 0,-2 1 0,-1 1 0,4-1 0,-3 0 0,2-1 0,-2 2 0,2-2 0,0 1 0,0-1 0,2-2 0,-3 4 0,1-3 0,1 0 0,2-1 0,-2 3 0,0-3 0,-2 5 0,1-3 0,-1 2 0,0-2 0,0 1 0,1-2 0,-2 3 0,2-3 0,-2 3 0,1-2 0,1 2 0,1-4 0,-2 4 0,2-5 0,-3 4 0,3-1 0,-1 2 0,1-4 0,-4 2 0,3 0 0,-3 0 0,3 3 0,-3-2 0,0-1 0,2 1 0,0-1 0,0-1 0,1 2 0,-2-1 0,-1 3 0,0 1 0,0 3 0,0 1 0,3 2 0,-2-5 0,3 7 0,-4-5 0,3 3 0,-1-4 0,2 5 0,-4-6 0,2 3 0,-2-1 0,0 2 0,0-3 0,0 2 0,1-2 0,1 2 0,-1-3 0,0 1 0,0-1 0,-1 2 0,0-1 0,0 3 0,0-5 0,0 3 0,0-3 0,3 1 0,-3 0 0,1 1 0,-1-2 0,0 1 0,3 1 0,-3 0 0,2-1 0,-2 1 0,2 0 0,-2 0 0,3-1 0,-1 1 0,-1 0 0,-1-2 0,0 1 0,1 0 0,-1 0 0,1 1 0,-1-1 0,0 1 0,3-1 0,-3 0 0,1 1 0,-1-1 0,0 1 0,0 0 0,0-2 0,0 2 0,0-1 0,0-2 0,0 3 0,0-1 0,0 0 0,0 0 0,0 1 0,0-2 0,0 2 0,0-3 0,0-3 0,0-2 0,3-3 0,-2 1 0,2-1 0,-3 1 0,0 4 0,0-6 0,2 5 0,-1-7 0,2 5 0,-2-6 0,2 6 0,3-7 0,-2 7 0,-2-2 0,-2 4 0,0 0 0,0 2 0,0-3 0,0 2 0,0-2 0,0 3 0,2-3 0,-2 2 0,2-1 0,0 2 0,-1-1 0,-1 2 0,0 0 0,1-3 0,0 1 0,3 1 0,-4-1 0,1 2 0,-1-2 0,0 1 0,0 1 0,0-3 0,0 1 0,0 2 0,0-2 0,0 1 0,0 1 0,0-1 0,0 0 0,0-1 0,0 1 0,3-2 0,-3 3 0,2-3 0,-2 3 0,0-3 0,0 1 0,0-2 0,0 3 0,4-2 0,-2 1 0,0-1 0,-1 2 0,1-1 0,-2 1 0,0-2 0,0 3 0,2-3 0,-1 0 0,2 0 0,-2 2 0,-1-1 0,2 2 0,-2-4 0,3 2 0,-1-2 0,-1 3 0,-1 1 0,0-2 0,1 0 0,0 2 0,1-3 0,-2 2 0,0-1 0,0 1 0,0 0 0,0 0 0,2-2 0,-2 3 0,1-3 0,-1 2 0,0-1 0,0 0 0,3 2 0,-3-1 0,1 0 0,-1 0 0,0-1 0,2-1 0,-2 2 0,2-1 0,-2 1 0,0 1 0,0-2 0,0-1 0,1 2 0,-1-2 0,3 1 0,-3 0 0,0 0 0,0 2 0,0-3 0,0 3 0,0-2 0,0 3 0,0 3 0,0-2 0,0 5 0,0-3 0,0 3 0,0-3 0,0 4 0,1-3 0,0 1 0,1-2 0,-2 1 0,0-2 0,0 1 0,0-1 0,0-1 0,0 2 0,0 0 0,0-1 0,0 3 0,0-2 0,0 0 0,0-1 0,0 2 0,0-2 0,0 3 0,0-2 0,0 2 0,0-3 0,0 3 0,0-2 0,0 1 0,0-2 0,0 0 0,0 0 0,0 1 0,0-1 0,0 2 0,0-3 0,0 3 0,0-3 0,0 4 0,0-2 0,0 1 0,0-2 0,0 1 0,0-1 0,0 3 0,0-1 0,0 0 0,0-3 0,0 3 0,0-1 0,0 0 0,0 0 0,0 3 0,0-3 0,0 6 0,0-7 0,0 2 0,0-3 0,0 6 0,0-3 0,0 2 0,0-5 0,0 4 0,0-2 0,0 1 0,0-2 0,0 2 0,0-1 0,0 2 0,0-3 0,0 2 0,0-3 0,0 2 0,0-1 0,0 3 0,0-2 0,0 2 0,0-2 0,0-1 0,0 2 0,0 0 0,0-2 0,0 2 0,0-3 0,0 3 0,0-1 0,0 0 0,0-1 0,0 0 0,0 2 0,0-1 0,0 0 0,0 2 0,0-2 0,0 1 0,0-2 0,0 2 0,0-1 0,0 1 0,0-3 0,0 1 0,0 0 0,0 0 0,0 1 0,0 2 0,0-3 0,0 3 0,0-3 0,0 0 0,0 2 0,0 0 0,0 0 0,0-2 0,0 1 0,0-1 0,0 1 0,0 1 0,0-3 0,0 1 0,0 1 0,0-3 0,0 2 0,0 1 0,0-2 0,0 1 0,2-5 0,-2 0 0,2 1 0,0-3 0,-1 1 0,4 0 0,-5 2 0,4-1 0,-1-1 0,-1 2 0,0-2 0,-1 3 0,-1-2 0,4 1 0,-2-1 0,3-3 0,-2 2 0,2-2 0,-5 4 0,4-3 0,-4 1 0,2 1 0,-2 0 0,0 2 0,0-2 0,0 1 0,0-1 0,0-1 0,2 1 0,-2 0 0,2 1 0,-2-1 0,1 0 0,1 2 0,-1-1 0,0-2 0,-1 1 0,4-1 0,-4 2 0,1-2 0,2 2 0,-3-2 0,4 3 0,-2-6 0,3 1 0,-1-1 0,1 4 0,-4 0 0,1 2 0,-1-3 0,0-1 0,0 2 0,-1-2 0,0 3 0,0 1 0,0-3 0,3 1 0,-3-1 0,2 1 0,1 0 0,-2 0 0,-1 0 0,3 0 0,-2 1 0,-1-1 0,3 1 0,-3 0 0,0 0 0,1-1 0,0 3 0,0 0 0,-1 5 0,0-1 0,0 1 0,0-4 0,0 4 0,0-1 0,2 4 0,-1-6 0,2 7 0,-3-5 0,0 1 0,0 0 0,0 5 0,1-3 0,0 4 0,0-7 0,-1 5 0,0-7 0,0 4 0,0-3 0,0 1 0,0 0 0,2 1 0,-1-1 0,3 2 0,-4-5 0,3 6 0,-3-6 0,0 5 0,0-3 0,0 0 0,0 0 0,0 1 0,0 0 0,3 1 0,-3-2 0,3-2 0,-3 1 0,0 0 0,0 0 0,0 2 0,1-1 0,1 2 0,1-3 0,-2 2 0,-1-2 0,0 2 0,1-1 0,1 1 0,0-3 0,-2-1 0,2 1 0,-2-1 0,2-1 0,1-2 0,2-2 0,-3 1 0,6-2 0,-7 4 0,11-7 0,-11 5 0,6-4 0,1 2 0,-4 1 0,5-3 0,-4 2 0,0 1 0,2-7 0,-1 9 0,-3-5 0,1 5 0,-3-2 0,2 3 0,2-5 0,-2 4 0,-1-5 0,3 6 0,-4-1 0,3-1 0,-1 0 0,-1 1 0,1-1 0,-3 1 0,4-1 0,-4 3 0,4-3 0,-2 2 0,-1-2 0,3 3 0,-3-2 0,-1 1 0,3-1 0,-3 1 0,1-1 0,2 0 0,-3 1 0,4-1 0,-4 1 0,2-1 0,-1-1 0,-1 2 0,4-2 0,-4 2 0,1-2 0,3 0 0,-2 1 0,3 0 0,-5 1 0,2 0 0,-2 1 0,0-2 0,1 0 0,-1 2 0,3-1 0,-3 2 0,0 3 0,0 1 0,0 1 0,0 3 0,0-4 0,0 5 0,1-3 0,-1 2 0,3-1 0,-3-4 0,0 6 0,0-7 0,0 7 0,4 0 0,-4 1 0,2 2 0,-2-6 0,3 3 0,-3-5 0,1 2 0,-1-3 0,2 0 0,0 1 0,2 1 0,-3-2 0,5 2 0,-6-3 0,7 6 0,-7-5 0,2 0 0,2-1 0,0 3 0,-2-2 0,3 3 0,-3-5 0,3 3 0,-2-2 0,0 3 0,-2-2 0,1 1 0,-1-2 0,1 1 0,-2 0 0,4 1 0,-4-1 0,3 1 0,-2-3 0,-1 1 0,2 1 0,0-2 0,-1 2 0,3 1 0,-4-2 0,4 1 0,-2-1 0,-2 1 0,3-2 0,-2 3 0,-1-2 0,3 1 0,-3-1 0,1 0 0,-1-2 0,2-2 0,-2 1 0,0-5 0,0 3 0,0-6 0,0 3 0,0-3 0,0 4 0,0-3 0,0 2 0,0 1 0,0-3 0,0 6 0,0-3 0,0-3 0,0 2 0,0-2 0,0 2 0,0 1 0,0-2 0,0 4 0,0-4 0,0 5 0,0-5 0,0 0 0,0 3 0,0-7 0,0 7 0,0-3 0,0 4 0,0-5 0,0 5 0,0-3 0,0 4 0,0-5 0,0 5 0,0-8 0,0 7 0,0-3 0,0 2 0,0-3 0,0 4 0,0-1 0,2 0 0,-1-2 0,1 2 0,0-4 0,-2 6 0,0-3 0,0 2 0,0-2 0,0 1 0,0-2 0,0 3 0,0 1 0,0 1 0,0-3 0,0 1 0,0-2 0,0 3 0,0-1 0,0 1 0,0-1 0,0 0 0,0 1 0,0-2 0,0 2 0,0 0 0,0 0 0,0-1 0,0-1 0,0 1 0,0-1 0,0 3 0,0-5 0,0 4 0,0-6 0,0 6 0,0-15 0,0 12 0,0-11 0,0 11 0,0-4 0,0 5 0,0-4 0,0 3 0,0 1 0,0 2 0,0-1 0,0 3 0,0 2 0,0 14 0,0-8 0,0 9 0,0 4 0,0-5 0,0 16 0,0-19 0,0 8 0,0-14 0,0 26 0,0-14 0,0 11 0,2-17 0,2-4 0,0-3 0,-2 2 0,-2-4 0,0 1 0,0 0 0,3 2 0,-3-5 0,1 3 0,0-3 0,2 3 0,-2-2 0,3-1 0,-4 0 0,1 1 0,-1 4 0,0-2 0,3 0 0,-3-3 0,4 5 0,-4-5 0,5 3 0,-5-2 0,4 3 0,-3-3 0,3 2 0,-3-4 0,-1 4 0,0-1 0,0 1 0,0-4 0,0 2 0,0 1 0,2-3 0,-2 2 0,2-1 0,0-1 0,-2 2 0,3-1 0,-3 1 0,1 2 0,-1-4 0,3 2 0,-3-1 0,1 0 0,0-1 0,0 1 0,1 1 0,-2 0 0,3-1 0,-3 1 0,4-2 0,-4 1 0,3-2 0,-3 2 0,0 0 0,1 1 0,-1-1 0,4 2 0,-3-3 0,0 3 0,-1-3 0,2 2 0,-1-4 0,-1-1 0,3 0 0,-3-2 0,1 2 0,1-3 0,-2 1 0,3 0 0,2-2 0,-1-3 0,2 1 0,-1-2 0,-4 4 0,2-3 0,-2 6 0,3-2 0,-4 1 0,4-1 0,-4 1 0,4 1 0,-4 0 0,4-2 0,-3 2 0,1 0 0,0 1 0,-2 0 0,0-1 0,0 1 0,0 0 0,0 0 0,0-1 0,0 2 0,0 0 0,0-2 0,0 1 0,2 0 0,-2 0 0,4-1 0,-4 2 0,1-3 0,2 2 0,-3-1 0,2-1 0,0 2 0,-1-3 0,3 4 0,-1-3 0,0 1 0,1-1 0,-4 2 0,2-2 0,-2 2 0,4-1 0,-1 0 0,0-2 0,0 3 0,-2-2 0,2 1 0,-3 1 0,2-2 0,-2 2 0,4-1 0,-3 1 0,2-1 0,-2 2 0,1-1 0,-2 0 0,0 1 0,0-2 0,2 1 0,-2-2 0,1 1 0,2-1 0,-3 2 0,1-1 0,-1 1 0,0-1 0,0 1 0,0-1 0,0 2 0,0-4 0,0 2 0,0-1 0,0 2 0,0-1 0,0 2 0,0-3 0,0 2 0,-1-3 0,1 2 0,-4-1 0,3 2 0,0-2 0,1 3 0,0-2 0,0-1 0,0 2 0,0 1 0,0-2 0,0 0 0,0 1 0,0-2 0,-2 3 0,1-2 0,0 2 0,1 0 0,0 0 0,0 2 0,0 1 0,0 2 0,0-1 0,0 0 0,0 0 0,0 1 0,0-3 0,0 3 0,1 0 0,0 1 0,1-1 0,-2-1 0,0 0 0,0-1 0,0 2 0,0-1 0,0-1 0,0 1 0,0-1 0,0 4 0,0-4 0,1 3 0,0-4 0,0 3 0,-1-1 0,0 1 0,0-1 0,0 1 0,0 0 0,0 2 0,0-3 0,0 5 0,0-5 0,0 2 0,0-1 0,0-1 0,0 1 0,0 1 0,0-3 0,0 3 0,0-2 0,0 4 0,0-4 0,0 3 0,0-3 0,3 3 0,-3-3 0,1 1 0,-1-3 0,0 1 0,0 1 0,1 1 0,-1-2 0,3 2 0,-3-1 0,1-2 0,-1 1 0,3 1 0,-3-1 0,0 2 0,0-2 0,0 0 0,1 1 0,0-3 0,1 2 0,-1 1 0,0-2 0,0 1 0,-1 1 0,3-2 0,-3 3 0,2-3 0,1 2 0,-3-1 0,0 1 0,3 0 0,-2-1 0,4 1 0,-4-2 0,0 0 0,-1 0 0,0 1 0,0 0 0,2 1 0,-2 2 0,1-1 0,1-3 0,-2 1 0,2-2 0,-2 3 0,0 0 0,0-1 0,2-1 0,-2 2 0,3-1 0,-3 0 0,0-1 0,1 1 0,-1 0 0,3 0 0,-3 1 0,0-2 0,0 2 0,0-1 0,0-1 0,0 1 0,0 0 0,0 1 0,0-2 0,0 2 0,0-1 0,0-1 0,0 2 0,0-2 0,0 0 0,0 2 0,0-3 0,-3 0 0,3-3 0,-1 3 0,1-3 0,0 1 0,0-4 0,0 2 0,0 0 0,0 2 0,0-1 0,0-4 0,0 3 0,0-6 0,0 6 0,0-1 0,0 1 0,0 0 0,1 2 0,-1-1 0,3 1 0,-2-2 0,0 1 0,0-2 0,1 3 0,-1-1 0,-1-1 0,4 1 0,-3-1 0,3-1 0,-3 1 0,2 0 0,-1 0 0,1-1 0,1 1 0,-4 2 0,1-3 0,1-2 0,-2 2 0,5-2 0,-5 3 0,3-4 0,-3 6 0,0-6 0,0 6 0,0-2 0,0 3 0,1-5 0,-1 4 0,4-6 0,-4 6 0,3-3 0,-3 2 0,1-1 0,1 1 0,1-1 0,-2 0 0,0 0 0,1 0 0,0 2 0,2-1 0,-4 1 0,4-1 0,-2-2 0,0 2 0,0 0 0,-2 1 0,2 0 0,-1-1 0,1-2 0,0 3 0,-2-3 0,0 3 0,2-7 0,-1 6 0,4-7 0,-3 7 0,0-6 0,-2 8 0,0-4 0,2 0 0,-2-3 0,2 3 0,2-4 0,-3 7 0,3-2 0,-4 1 0,0 1 0,0-1 0,0 1 0,1-2 0,2 0 0,-2 0 0,0-1 0,-1 3 0,0-2 0,0 2 0,0 0 0,0-1 0,0 0 0,2 0 0,-1-2 0,3 2 0,-4 1 0,1-2 0,1 2 0,-2 0 0,3 0 0,-2-1 0,2 3 0,-1-2 0,1-1 0,-2 1 0,2-2 0,-2 0 0,2 1 0,0 0 0,-3 1 0,3 0 0,-2-1 0,0 2 0,1-3 0,-1 2 0,3-1 0,-4 1 0,1-1 0,2 1 0,-3-1 0,2 2 0,-1-2 0,1 2 0,-1-2 0,1 2 0,-2-1 0,0-1 0,0 3 0,0 1 0,0 3 0,0 0 0,0-2 0,0 1 0,0 0 0,0-1 0,0 7 0,0-4 0,0 6 0,0-9 0,0 0 0,2 1 0,-1 3 0,3-2 0,-4 1 0,1-2 0,-1 0 0,0-1 0,0 4 0,0-5 0,0 9 0,0-6 0,0 4 0,0-4 0,0 1 0,0-3 0,3 1 0,-3-1 0,3 6 0,-1-4 0,2 2 0,-3-2 0,0 5 0,0-4 0,-1 5 0,0-4 0,0 1 0,0-3 0,0 1 0,0 0 0,2 1 0,-1 0 0,0-2 0,-1-1 0,3 2 0,-2-1 0,3 1 0,-3-2 0,3 3 0,-3-4 0,4 6 0,-4-4 0,3 7 0,-4-6 0,0 5 0,0-6 0,2 2 0,-1-2 0,4-1 0,-4-1 0,4 3 0,-5-2 0,1 3 0,1-2 0,-2 0 0,2-2 0,-2 2 0,2 1 0,-1-2 0,0 1 0,-1-2 0,0 1 0,0 0 0,0 0 0,0 1 0,3 2 0,-1-2 0,1 2 0,-1-3 0,-2 2 0,0-3 0,0 1 0,0-2 0,0 3 0,0-3 0,0 2 0,0 2 0,0-1 0,0 2 0,2-3 0,-1 0 0,-1 0 0,0 0 0,0 2 0,1-3 0,0 2 0,3-1 0,-4-2 0,1 0 0,-1 2 0,0-1 0,3-1 0,-3 1 0,2 0 0,-2-1 0,0 2 0,2 0 0,-1-2 0,2 1 0,-2 1 0,0-2 0,0 0 0,3-1 0,-4 2 0,1-4 0,2 2 0,-3-1 0,4-4 0,-4 1 0,5-3 0,-4 3 0,4-6 0,-2 6 0,1-4 0,-2 4 0,-1-1 0,1 4 0,-1-4 0,3 1 0,-4-3 0,1 5 0,-1-4 0,0 3 0,0-3 0,0 4 0,0-2 0,0 0 0,0 1 0,0 2 0,3-3 0,-2 2 0,3-5 0,-1 4 0,1-5 0,-1 4 0,-2-3 0,-1 4 0,3-3 0,-3 2 0,1-2 0,-1 3 0,0 1 0,0-1 0,1-1 0,2 2 0,0-2 0,0 1 0,0 1 0,-2 0 0,0 0 0,2 1 0,-2-2 0,0 1 0,2 0 0,-3 0 0,0-1 0,1 2 0,-1 0 0,4-2 0,-3 1 0,2 0 0,-2 0 0,0-1 0,2 2 0,-3-2 0,5 1 0,-1 1 0,-1-2 0,1 1 0,-3-1 0,3 0 0,-4 1 0,4 1 0,-4 1 0,3 1 0,-2 1 0,-1 1 0,2 1 0,-2-2 0,3 5 0,-3-5 0,2 6 0,-2-6 0,0 2 0,0 3 0,0-2 0,0 0 0,0-3 0,0 3 0,0 0 0,0-1 0,0 0 0,0-3 0,0 8 0,0-5 0,0 4 0,0-5 0,0 4 0,0-6 0,0 4 0,2-1 0,-2 0 0,2 0 0,0 2 0,-2-2 0,2 3 0,-2-2 0,1-1 0,1 3 0,-1-5 0,-1-1 0,0 2 0,0-1 0,0 2 0,0-1 0,0 3 0,0-5 0,0 4 0,0-2 0,0 0 0,0-1 0,0 1 0,0-2 0,0 0 0,0 3 0,0-1 0,0 2 0,0-3 0,0 1 0,0-2 0,0 3 0,0-2 0,0 2 0,0-1 0,2 0 0,-2-1 0,2 0 0,-2 1 0,0-2 0,0 2 0,0-1 0,1-1 0,-1-1 0,1 0 0,-1-3 0,0-2 0,0 1 0,4-9 0,0 2 0,5-19 0,-5 11 0,3-9 0,-2 4 0,0 9 0,-1-3 0,0 1 0,-3 9 0,3-17 0,-3 16 0,3-14 0,2 13 0,-3-1 0,2 3 0,-2 1 0,0 1 0,0-6 0,-3 9 0,0-7 0,0 4 0,0 0 0,2 1 0,-2 2 0,3-4 0,-3 2 0,0 2 0,0-4 0,0 4 0,0-5 0,0 6 0,0-7 0,0 5 0,3 2 0,-3-1 0,2-2 0,-2 3 0,0-2 0,0 1 0,3 3 0,-3-2 0,0-1 0,1 2 0,-1-3 0,2 2 0,-2-1 0,0 0 0,0 2 0,0 0 0,2-2 0,-1 1 0,0-3 0,2 2 0,-3-2 0,1 4 0,-1-2 0,0 1 0,0 2 0,0 2 0,3 1 0,-3 1 0,3-1 0,-1 0 0,5 7 0,-7-9 0,4 7 0,-1-2 0,-1-1 0,5 9 0,-5-5 0,7 13 0,-4-7 0,3 4 0,-1 1 0,3 3 0,2 8 0,-7-21 0,-1 4 0,-4-10 0,2 8 0,1-9 0,-3 3 0,4-1 0,-4 2 0,2-5 0,-2 1 0,0 1 0,0 1 0,0-1 0,1-1 0,1 0 0,-1 1 0,0-2 0,0 3 0,2-3 0,-2 1 0,2 0 0,-3 1 0,2-2 0,0 2 0,-2 2 0,2-1 0,-2 1 0,0-4 0,1 2 0,1 1 0,-1-1 0,0 0 0,1-2 0,0 4 0,2-3 0,-2 2 0,0-4 0,2 2 0,-4 1 0,2-2 0,-2 1 0,0-1 0,0 1 0,0-2 0,0 0 0,1 2 0,1-1 0,-2 1 0,0 0 0,0-1 0,0 1 0,0-2 0,0 0 0,2 2 0,-2-2 0,4 2 0,-4-1 0,1 1 0,-1-2 0,0 1 0,0 0 0,0-1 0,0 1 0,0 1 0,0-2 0,0 2 0,0-1 0,0 0 0,0 0 0,0-1 0,0 1 0,0-1 0,0-4 0,0 2 0,3-5 0,-3 3 0,2-2 0,-2 3 0,3-3 0,-3 0 0,4-2 0,-4 3 0,2 1 0,3-9 0,-3 8 0,3-10 0,-3 12 0,4-5 0,-3 4 0,3-5 0,-4 6 0,0-5 0,-1 5 0,-1-2 0,0 1 0,0-2 0,3 3 0,-3-3 0,3 2 0,-3 1 0,0-1 0,1 0 0,-1 1 0,4 1 0,-2-4 0,2 2 0,-2-2 0,-2 4 0,3-3 0,-3 1 0,3 1 0,-3 1 0,0-1 0,0 0 0,0-1 0,0 1 0,0-2 0,0 1 0,0 1 0,0-2 0,0 3 0,0-3 0,0 1 0,0 1 0,0-1 0,0 1 0,0-1 0,0 1 0,0-1 0,0 1 0,0-1 0,0 2 0,0-2 0,0 2 0,0 1 0,0 0 0,1 2 0,-1 1 0,2 0 0,0-1 0,-1-1 0,1 3 0,0-1 0,0-1 0,-2 1 0,4 1 0,0-1 0,-2 1 0,5 3 0,-5-4 0,5 5 0,-6-5 0,4 2 0,-5-3 0,5 3 0,-2-4 0,-1 3 0,2-2 0,-2 3 0,1-3 0,2 3 0,-1 0 0,0-1 0,-2 1 0,0-1 0,-2-1 0,0-1 0,0 2 0,1 2 0,0 1 0,0-2 0,-1-2 0,0 1 0,0-1 0,3 2 0,-2-1 0,2 1 0,-1-3 0,-1 2 0,-1-1 0,2 2 0,-2-3 0,0 2 0,1-1 0,2-2 0,-1 1 0,-1 1 0,-1 0 0,0-2 0,0 3 0,0-2 0,0 1 0,0-1 0,0 1 0,0-1 0,0 0 0,0 0 0,0 1 0,0-1 0,0-1 0,0 1 0,3 0 0,-3 0 0,1 0 0,-1 1 0,3-2 0,-3-1 0,4-1 0,-4-2 0,1-1 0,0 3 0,0-2 0,2 1 0,-2 1 0,3-3 0,-3 1 0,4-3 0,-5 5 0,4-4 0,-3 2 0,4-2 0,-2 1 0,3-1 0,-3 1 0,2-1 0,-2 3 0,0-2 0,0 0 0,-1 0 0,-2 2 0,5-3 0,-3 2 0,3-2 0,-3 2 0,1-2 0,2 3 0,-1-2 0,0 2 0,-1-2 0,-1 2 0,3-3 0,-3 3 0,5-3 0,-5 2 0,1-2 0,-2 3 0,3-3 0,1 2 0,-4-1 0,3 0 0,-3 1 0,3-1 0,0-3 0,-2 4 0,2-1 0,-1 3 0,-2-3 0,0 1 0,1-1 0,-1 2 0,4-2 0,-4 3 0,3-3 0,-4 1 0,0 1 0,0-1 0,0 1 0,0-2 0,0 3 0,0-2 0,0-1 0,0 2 0,0-1 0,0 1 0,0-2 0,0 3 0,0-2 0,0 1 0,0-1 0,0-1 0,0 2 0,0 0 0,0 1 0,0-1 0,0 0 0,0 1 0,0 2 0,0 2 0,0-1 0,0 1 0,0-1 0,0 4 0,0-1 0,0 4 0,0 1 0,0 1 0,0-5 0,2 2 0,0 1 0,4 0 0,-2 2 0,0-2 0,-4-2 0,4-4 0,-3 1 0,4 5 0,-1-5 0,-1 3 0,-1-3 0,-1 1 0,0-3 0,3 4 0,-1-5 0,0 4 0,-3-2 0,4 1 0,-1-1 0,-1 3 0,1-4 0,1 1 0,-4-1 0,2-1 0,-2 1 0,0 0 0,0 1 0,1-1 0,2 2 0,-2-1 0,2-1 0,-3 1 0,0-2 0,0 2 0,0 0 0,0 0 0,0 1 0,0-2 0,2 3 0,-2-2 0,7 2 0,-6-3 0,2 0 0,-1 2 0,-2-2 0,1 1 0,-1-1 0,3-1 0,-2 2 0,2-2 0,-2 0 0,0 1 0,-2-4 0,0-3 0,-1 2 0,2-4 0,0 0 0,2 0 0,-1-2 0,0 3 0,4-5 0,-2-1 0,3-3 0,1 6 0,-4-1 0,0 4 0,-2 2 0,0-1 0,2 1 0,2-2 0,-2 0 0,-2 1 0,3-1 0,-3 4 0,1-4 0,0 4 0,-2-1 0,2 1 0,-2-1 0,2 3 0,0-2 0,-2-1 0,3 2 0,-2-2 0,1 0 0,1 0 0,0-1 0,-2 3 0,1-2 0,-2 1 0,2 1 0,-2-2 0,0 1 0,0-1 0,0 2 0,2-1 0,-2 0 0,3 1 0,-3-2 0,1 1 0,-1-1 0,2 2 0,-2-2 0,0 1 0,2 2 0,0-4 0,1 1 0,-1 1 0,0-1 0,-2 1 0,2-1 0,-2 2 0,3-2 0,-3 1 0,0-1 0,0 1 0,1 0 0,-1 0 0,1-1 0,-1 2 0,0 0 0,0 1 0,0 1 0,0 0 0,0 7 0,0 1 0,0 1 0,0 2 0,0-5 0,0 1 0,0-1 0,0 1 0,0 3 0,0-3 0,0 11 0,0-5 0,0 14 0,0-15 0,0 6 0,3-12 0,-1 1 0,2 2 0,0-2 0,-3-3 0,0 1 0,-1-2 0,0 2 0,0-1 0,0 4 0,0-2 0,0 0 0,0-4 0,0-1 0,3 2 0,-3 0 0,0-2 0,0 1 0,0 1 0,0-3 0,0 4 0,0-4 0,3 2 0,-3-1 0,3 1 0,-3 0 0,3-1 0,-3 3 0,0-2 0,0 2 0,0-3 0,1 1 0,0 1 0,1-1 0,-2 0 0,0 0 0,0-1 0,1 1 0,0 0 0,2 3 0,-3-4 0,1 2 0,-1-3 0,0 3 0,0-2 0,0 2 0,3-1 0,-3 1 0,2-3 0,-2 4 0,0-4 0,0 3 0,0-1 0,0-1 0,0-1 0,3 3 0,-2-1 0,4-1 0,-2 0 0,-1 0 0,1 1 0,-1-1 0,-1-1 0,-1 1 0,3 0 0,-3 2 0,1-3 0,-1 2 0,3-2 0,-3-1 0,0-1 0,0-3 0,0 0 0,0 0 0,0 1 0,2-6 0,0 2 0,4-8 0,-5 6 0,2-2 0,-2 3 0,0-2 0,-1 6 0,4-10 0,0 9 0,1-7 0,-2 8 0,-2-3 0,-1 4 0,2-3 0,0 1 0,-1-6 0,-1 5 0,2-8 0,2 7 0,1 0 0,-2 2 0,-1 0 0,-2 2 0,0-3 0,2-1 0,0 2 0,2-1 0,-1 0 0,-1 2 0,-1-3 0,2 2 0,-1 0 0,3-4 0,-5 7 0,3-6 0,-3 1 0,0 4 0,3-6 0,-3 5 0,1 1 0,-1-3 0,2 4 0,-2-2 0,4-1 0,-3 0 0,5-4 0,-4 5 0,2-2 0,-4 3 0,2-3 0,-2 4 0,0 0 0,0 0 0,0 0 0,0 0 0,0-1 0,0 1 0,0 1 0,0-2 0,0 2 0,0-3 0,0-1 0,0 2 0,0 0 0,0 1 0,0-2 0,0 2 0,0-3 0,0 2 0,0-2 0,0 4 0,0-4 0,0 2 0,0-3 0,0 3 0,0 1 0,0-4 0,0 3 0,0-5 0,0 7 0,0-5 0,0 2 0,0-2 0,0 4 0,0-1 0,0-1 0,0 1 0,0-3 0,2 3 0,-2-2 0,1 1 0,-1 1 0,0 3 0,0 2 0,0 1 0,0 0 0,0 3 0,0-4 0,0 7 0,0-3 0,0 3 0,0 4 0,0 10 0,0-3 0,0 3 0,0-13 0,0 12 0,0-13 0,0 15 0,1-17 0,0 1 0,1-4 0,-2 1 0,0-3 0,0 2 0,0-1 0,0-1 0,2 1 0,0 1 0,0-2 0,-1 2 0,-1-2 0,0 1 0,0 0 0,0-1 0,0-1 0,0 2 0,3-2 0,-3 0 0,4 3 0,-4-1 0,2-1 0,0 1 0,0-2 0,-1 2 0,3-2 0,-4 0 0,1 2 0,-1 1 0,0-3 0,0 3 0,0-2 0,0-1 0,0 1 0,3 0 0,-3-1 0,3 3 0,-1-1 0,2-1 0,-2 1 0,0-2 0,0 0 0,-2 2 0,1-2 0,2 2 0,-3-1 0,3 1 0,-3-1 0,3 2 0,-1-4 0,0 3 0,1-1 0,1 0 0,-2-1 0,1 0 0,-1 2 0,2-2 0,0 1 0,-2 1 0,1-3 0,-2 1 0,4 3 0,-4-3 0,3 1 0,-2-2 0,-1-2 0,1-4 0,0 5 0,0-8 0,2 4 0,0 1 0,1-5 0,-3 7 0,5-9 0,-3 4 0,1-1 0,-2-1 0,1 3 0,1-4 0,3-3 0,-3 3 0,5-4 0,-6 6 0,-2 1 0,1 0 0,-2 5 0,2-3 0,-2-2 0,0 5 0,1-4 0,-2 2 0,0-4 0,0 4 0,0-1 0,0 4 0,0-3 0,0 2 0,3-2 0,-1 3 0,0-6 0,-2 5 0,0-3 0,2 2 0,0 0 0,2 1 0,-2-1 0,2 0 0,-4 0 0,3-1 0,-3 2 0,7-3 0,-5 2 0,7-6 0,-8 8 0,4-4 0,-5 2 0,0 1 0,4-3 0,-3 2 0,3-2 0,-3 3 0,-1-1 0,1 0 0,1 1 0,-1-1 0,0 1 0,-1-2 0,1 1 0,1 1 0,-1 1 0,-1-2 0,0 1 0,0 2 0,0-3 0,0 1 0,0 0 0,0-2 0,0 2 0,0-1 0,0 1 0,0 1 0,0-2 0,0 0 0,2-2 0,-2 3 0,4-2 0,-4 2 0,3-1 0,-3 0 0,0 0 0,0 0 0,2-1 0,2 3 0,-1 1 0,-2 1 0,1 3 0,-2-1 0,2 0 0,-2 1 0,0 0 0,0 2 0,0-1 0,0 3 0,0-4 0,0 7 0,0-6 0,2 8 0,0-7 0,0 6 0,-1-10 0,4 9 0,-3-9 0,2 2 0,-4-2 0,1 2 0,1 0 0,1 2 0,-1-3 0,0 2 0,-2-2 0,0 0 0,2 0 0,0 1 0,0-3 0,-1 4 0,2-2 0,-2 2 0,0-3 0,3 1 0,0 3 0,0-2 0,1 4 0,-4-6 0,3 3 0,-4-2 0,0-1 0,0 2 0,0-3 0,0 4 0,0-2 0,3 2 0,-2-2 0,4 2 0,-3-2 0,1 3 0,-1-4 0,2 3 0,-4-2 0,4 2 0,-1-3 0,0 3 0,-1-5 0,-1 4 0,2-1 0,-2-1 0,1 1 0,6 2 0,-7-4 0,7 5 0,-7-3 0,3 2 0,-4-1 0,1-2 0,2 0 0,-2 0 0,0 1 0,1 1 0,3-2 0,-3-1 0,2 1 0,-4 0 0,0-1 0,0 2 0,0 0 0,0-2 0,0 1 0,0 1 0,0-2 0,0 0 0,0 2 0,0 0 0,0-2 0,0 1 0,0 1 0,0-1 0,0 2 0,0-4 0,0 3 0,0-1 0,0 0 0,0 0 0,0 2 0,0-2 0,0 2 0,0-1 0,0 1 0,0-1 0,0 1 0,0-1 0,0-2 0,0 0 0,0 2 0,0-1 0,0 0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411EC-47C8-324A-B226-DCB75F9706D1}" type="datetimeFigureOut">
              <a:rPr lang="en-AU" smtClean="0"/>
              <a:t>26/3/2023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0DE12-545C-5346-AC5D-41BCEA81F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5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6ACBE-956B-AD4E-A872-043BBFFAED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6ACBE-956B-AD4E-A872-043BBFFAED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935" y="2026575"/>
            <a:ext cx="18918056" cy="5243600"/>
          </a:xfrm>
          <a:prstGeom prst="rect">
            <a:avLst/>
          </a:prstGeom>
        </p:spPr>
        <p:txBody>
          <a:bodyPr anchor="b"/>
          <a:lstStyle>
            <a:lvl1pPr algn="l">
              <a:defRPr sz="117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935" y="7460889"/>
            <a:ext cx="18918056" cy="4717489"/>
          </a:xfrm>
        </p:spPr>
        <p:txBody>
          <a:bodyPr/>
          <a:lstStyle>
            <a:lvl1pPr marL="0" indent="0" algn="l">
              <a:buNone/>
              <a:defRPr sz="4267"/>
            </a:lvl1pPr>
            <a:lvl2pPr marL="812943" indent="0" algn="ctr">
              <a:buNone/>
              <a:defRPr sz="3556"/>
            </a:lvl2pPr>
            <a:lvl3pPr marL="1625884" indent="0" algn="ctr">
              <a:buNone/>
              <a:defRPr sz="3200"/>
            </a:lvl3pPr>
            <a:lvl4pPr marL="2438827" indent="0" algn="ctr">
              <a:buNone/>
              <a:defRPr sz="2845"/>
            </a:lvl4pPr>
            <a:lvl5pPr marL="3251769" indent="0" algn="ctr">
              <a:buNone/>
              <a:defRPr sz="2845"/>
            </a:lvl5pPr>
            <a:lvl6pPr marL="4064711" indent="0" algn="ctr">
              <a:buNone/>
              <a:defRPr sz="2845"/>
            </a:lvl6pPr>
            <a:lvl7pPr marL="4877655" indent="0" algn="ctr">
              <a:buNone/>
              <a:defRPr sz="2845"/>
            </a:lvl7pPr>
            <a:lvl8pPr marL="5690595" indent="0" algn="ctr">
              <a:buNone/>
              <a:defRPr sz="2845"/>
            </a:lvl8pPr>
            <a:lvl9pPr marL="6503538" indent="0" algn="ctr">
              <a:buNone/>
              <a:defRPr sz="28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014635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3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934" y="1001630"/>
            <a:ext cx="20070535" cy="504324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5" y="2026573"/>
            <a:ext cx="18918056" cy="36356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1800" y="6427505"/>
            <a:ext cx="18918056" cy="64064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6044873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014635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3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479271" y="2026579"/>
            <a:ext cx="5307721" cy="1061493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2593" y="2026579"/>
            <a:ext cx="13065395" cy="106149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1" y="2026573"/>
            <a:ext cx="19147588" cy="446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5" y="8124106"/>
            <a:ext cx="20070535" cy="504324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2" y="2026579"/>
            <a:ext cx="18933556" cy="5627234"/>
          </a:xfrm>
          <a:prstGeom prst="rect">
            <a:avLst/>
          </a:prstGeom>
        </p:spPr>
        <p:txBody>
          <a:bodyPr anchor="b"/>
          <a:lstStyle>
            <a:lvl1pPr>
              <a:defRPr sz="10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932" y="8640300"/>
            <a:ext cx="18933556" cy="3973170"/>
          </a:xfrm>
        </p:spPr>
        <p:txBody>
          <a:bodyPr>
            <a:normAutofit/>
          </a:bodyPr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8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82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769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7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65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59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53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5" y="8124104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319030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5" y="1319030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3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5" y="1001631"/>
            <a:ext cx="20070535" cy="50432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2" y="2026573"/>
            <a:ext cx="20070535" cy="36356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934" y="6427506"/>
            <a:ext cx="9756214" cy="63668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83254" y="6427506"/>
            <a:ext cx="9756214" cy="63668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6044873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014635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5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1" y="2026575"/>
            <a:ext cx="20066875" cy="2774676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590" y="5180152"/>
            <a:ext cx="9625984" cy="1706566"/>
          </a:xfrm>
        </p:spPr>
        <p:txBody>
          <a:bodyPr anchor="b">
            <a:normAutofit/>
          </a:bodyPr>
          <a:lstStyle>
            <a:lvl1pPr marL="0" indent="0">
              <a:buNone/>
              <a:defRPr lang="en-US" sz="4267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marL="0" lvl="0" indent="0" algn="l" defTabSz="1625884" rtl="0" eaLnBrk="1" latinLnBrk="0" hangingPunct="1">
              <a:lnSpc>
                <a:spcPct val="110000"/>
              </a:lnSpc>
              <a:spcBef>
                <a:spcPts val="1779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590" y="7102478"/>
            <a:ext cx="9625984" cy="571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266079" y="5180152"/>
            <a:ext cx="9673390" cy="1706566"/>
          </a:xfrm>
        </p:spPr>
        <p:txBody>
          <a:bodyPr anchor="b"/>
          <a:lstStyle>
            <a:lvl1pPr marL="0" indent="0">
              <a:buNone/>
              <a:defRPr lang="en-US" sz="4267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3556" b="1"/>
            </a:lvl2pPr>
            <a:lvl3pPr marL="1625884" indent="0">
              <a:buNone/>
              <a:defRPr sz="3200" b="1"/>
            </a:lvl3pPr>
            <a:lvl4pPr marL="2438827" indent="0">
              <a:buNone/>
              <a:defRPr sz="2845" b="1"/>
            </a:lvl4pPr>
            <a:lvl5pPr marL="3251769" indent="0">
              <a:buNone/>
              <a:defRPr sz="2845" b="1"/>
            </a:lvl5pPr>
            <a:lvl6pPr marL="4064711" indent="0">
              <a:buNone/>
              <a:defRPr sz="2845" b="1"/>
            </a:lvl6pPr>
            <a:lvl7pPr marL="4877655" indent="0">
              <a:buNone/>
              <a:defRPr sz="2845" b="1"/>
            </a:lvl7pPr>
            <a:lvl8pPr marL="5690595" indent="0">
              <a:buNone/>
              <a:defRPr sz="2845" b="1"/>
            </a:lvl8pPr>
            <a:lvl9pPr marL="6503538" indent="0">
              <a:buNone/>
              <a:defRPr sz="28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266079" y="7102478"/>
            <a:ext cx="9673390" cy="571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591" y="13295834"/>
            <a:ext cx="7408783" cy="75628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786990" y="-14891"/>
            <a:ext cx="1152476" cy="756282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065" y="8147054"/>
            <a:ext cx="20070535" cy="504324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1" y="2026576"/>
            <a:ext cx="19147588" cy="536778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8147053"/>
            <a:ext cx="20070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065" y="1319030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3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4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5" y="2026574"/>
            <a:ext cx="7719541" cy="5075902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2439" y="2045255"/>
            <a:ext cx="11607027" cy="10094722"/>
          </a:xfrm>
        </p:spPr>
        <p:txBody>
          <a:bodyPr/>
          <a:lstStyle>
            <a:lvl1pPr>
              <a:defRPr sz="5691"/>
            </a:lvl1pPr>
            <a:lvl2pPr>
              <a:defRPr sz="4979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95" y="7550030"/>
            <a:ext cx="7719541" cy="4606385"/>
          </a:xfrm>
        </p:spPr>
        <p:txBody>
          <a:bodyPr/>
          <a:lstStyle>
            <a:lvl1pPr marL="0" indent="0">
              <a:buNone/>
              <a:defRPr lang="en-US" sz="4267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5" y="2026573"/>
            <a:ext cx="7719541" cy="5075904"/>
          </a:xfrm>
          <a:prstGeom prst="rect">
            <a:avLst/>
          </a:prstGeom>
        </p:spPr>
        <p:txBody>
          <a:bodyPr anchor="b"/>
          <a:lstStyle>
            <a:lvl1pPr>
              <a:defRPr lang="en-US" sz="9602" kern="1200" smtClean="0">
                <a:solidFill>
                  <a:schemeClr val="tx1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32442" y="2045255"/>
            <a:ext cx="11607026" cy="10094722"/>
          </a:xfrm>
        </p:spPr>
        <p:txBody>
          <a:bodyPr/>
          <a:lstStyle>
            <a:lvl1pPr marL="0" indent="0">
              <a:buNone/>
              <a:defRPr sz="5691"/>
            </a:lvl1pPr>
            <a:lvl2pPr marL="812943" indent="0">
              <a:buNone/>
              <a:defRPr sz="4979"/>
            </a:lvl2pPr>
            <a:lvl3pPr marL="1625884" indent="0">
              <a:buNone/>
              <a:defRPr sz="4267"/>
            </a:lvl3pPr>
            <a:lvl4pPr marL="2438827" indent="0">
              <a:buNone/>
              <a:defRPr sz="3556"/>
            </a:lvl4pPr>
            <a:lvl5pPr marL="3251769" indent="0">
              <a:buNone/>
              <a:defRPr sz="3556"/>
            </a:lvl5pPr>
            <a:lvl6pPr marL="4064711" indent="0">
              <a:buNone/>
              <a:defRPr sz="3556"/>
            </a:lvl6pPr>
            <a:lvl7pPr marL="4877655" indent="0">
              <a:buNone/>
              <a:defRPr sz="3556"/>
            </a:lvl7pPr>
            <a:lvl8pPr marL="5690595" indent="0">
              <a:buNone/>
              <a:defRPr sz="3556"/>
            </a:lvl8pPr>
            <a:lvl9pPr marL="6503538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95" y="7550030"/>
            <a:ext cx="7719541" cy="4606385"/>
          </a:xfrm>
        </p:spPr>
        <p:txBody>
          <a:bodyPr/>
          <a:lstStyle>
            <a:lvl1pPr marL="0" indent="0">
              <a:buNone/>
              <a:defRPr lang="en-US" sz="4267" i="1" kern="1200" smtClean="0">
                <a:solidFill>
                  <a:schemeClr val="tx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812943" indent="0">
              <a:buNone/>
              <a:defRPr sz="2489"/>
            </a:lvl2pPr>
            <a:lvl3pPr marL="1625884" indent="0">
              <a:buNone/>
              <a:defRPr sz="2135"/>
            </a:lvl3pPr>
            <a:lvl4pPr marL="2438827" indent="0">
              <a:buNone/>
              <a:defRPr sz="1779"/>
            </a:lvl4pPr>
            <a:lvl5pPr marL="3251769" indent="0">
              <a:buNone/>
              <a:defRPr sz="1779"/>
            </a:lvl5pPr>
            <a:lvl6pPr marL="4064711" indent="0">
              <a:buNone/>
              <a:defRPr sz="1779"/>
            </a:lvl6pPr>
            <a:lvl7pPr marL="4877655" indent="0">
              <a:buNone/>
              <a:defRPr sz="1779"/>
            </a:lvl7pPr>
            <a:lvl8pPr marL="5690595" indent="0">
              <a:buNone/>
              <a:defRPr sz="1779"/>
            </a:lvl8pPr>
            <a:lvl9pPr marL="6503538" indent="0">
              <a:buNone/>
              <a:defRPr sz="1779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5" y="2026574"/>
            <a:ext cx="18918056" cy="4459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935" y="6849509"/>
            <a:ext cx="18918056" cy="5328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2593" y="208340"/>
            <a:ext cx="4939188" cy="756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2591" y="13295834"/>
            <a:ext cx="7408783" cy="756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786990" y="208340"/>
            <a:ext cx="1152476" cy="756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014635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934" y="13190301"/>
            <a:ext cx="200705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4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7" r:id="rId10"/>
    <p:sldLayoutId id="2147483836" r:id="rId11"/>
  </p:sldLayoutIdLst>
  <p:txStyles>
    <p:titleStyle>
      <a:lvl1pPr algn="l" defTabSz="1625884" rtl="0" eaLnBrk="1" latinLnBrk="0" hangingPunct="1">
        <a:lnSpc>
          <a:spcPct val="100000"/>
        </a:lnSpc>
        <a:spcBef>
          <a:spcPct val="0"/>
        </a:spcBef>
        <a:buNone/>
        <a:defRPr sz="11735" kern="1200">
          <a:solidFill>
            <a:schemeClr val="tx1"/>
          </a:solidFill>
          <a:latin typeface="Tw Cen MT" panose="020B0602020104020603" pitchFamily="34" charset="77"/>
          <a:ea typeface="+mj-ea"/>
          <a:cs typeface="+mj-cs"/>
        </a:defRPr>
      </a:lvl1pPr>
    </p:titleStyle>
    <p:bodyStyle>
      <a:lvl1pPr marL="0" indent="0" algn="l" defTabSz="1625884" rtl="0" eaLnBrk="1" latinLnBrk="0" hangingPunct="1">
        <a:lnSpc>
          <a:spcPct val="100000"/>
        </a:lnSpc>
        <a:spcBef>
          <a:spcPts val="1779"/>
        </a:spcBef>
        <a:buFont typeface="Arial" panose="020B0604020202020204" pitchFamily="34" charset="0"/>
        <a:buNone/>
        <a:defRPr sz="4267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1pPr>
      <a:lvl2pPr marL="1219413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2pPr>
      <a:lvl3pPr marL="1625884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556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3pPr>
      <a:lvl4pPr marL="2845298" indent="-406471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4pPr>
      <a:lvl5pPr marL="3251769" indent="0" algn="l" defTabSz="1625884" rtl="0" eaLnBrk="1" latinLnBrk="0" hangingPunct="1">
        <a:lnSpc>
          <a:spcPct val="100000"/>
        </a:lnSpc>
        <a:spcBef>
          <a:spcPts val="889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Tw Cen MT" panose="020B0602020104020603" pitchFamily="34" charset="77"/>
          <a:ea typeface="+mn-ea"/>
          <a:cs typeface="+mn-cs"/>
        </a:defRPr>
      </a:lvl5pPr>
      <a:lvl6pPr marL="4471182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4124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7068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10009" indent="-406471" algn="l" defTabSz="1625884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3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84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27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69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11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5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595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38" algn="l" defTabSz="162588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image" Target="../media/image12.emf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1.e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24" Type="http://schemas.openxmlformats.org/officeDocument/2006/relationships/image" Target="../media/image18.emf"/><Relationship Id="rId5" Type="http://schemas.openxmlformats.org/officeDocument/2006/relationships/image" Target="../media/image11.png"/><Relationship Id="rId15" Type="http://schemas.openxmlformats.org/officeDocument/2006/relationships/image" Target="../media/image9.png"/><Relationship Id="rId23" Type="http://schemas.openxmlformats.org/officeDocument/2006/relationships/image" Target="../media/image17.emf"/><Relationship Id="rId10" Type="http://schemas.openxmlformats.org/officeDocument/2006/relationships/image" Target="../media/image4.png"/><Relationship Id="rId19" Type="http://schemas.openxmlformats.org/officeDocument/2006/relationships/image" Target="../media/image13.emf"/><Relationship Id="rId4" Type="http://schemas.openxmlformats.org/officeDocument/2006/relationships/customXml" Target="../ink/ink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7.xml"/><Relationship Id="rId18" Type="http://schemas.openxmlformats.org/officeDocument/2006/relationships/image" Target="../media/image27.png"/><Relationship Id="rId26" Type="http://schemas.openxmlformats.org/officeDocument/2006/relationships/image" Target="../media/image8.png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7" Type="http://schemas.openxmlformats.org/officeDocument/2006/relationships/customXml" Target="../ink/ink4.xml"/><Relationship Id="rId12" Type="http://schemas.openxmlformats.org/officeDocument/2006/relationships/image" Target="../media/image24.png"/><Relationship Id="rId17" Type="http://schemas.openxmlformats.org/officeDocument/2006/relationships/customXml" Target="../ink/ink9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customXml" Target="../ink/ink6.xml"/><Relationship Id="rId24" Type="http://schemas.openxmlformats.org/officeDocument/2006/relationships/customXml" Target="../ink/ink12.xml"/><Relationship Id="rId5" Type="http://schemas.openxmlformats.org/officeDocument/2006/relationships/image" Target="../media/image21.png"/><Relationship Id="rId15" Type="http://schemas.openxmlformats.org/officeDocument/2006/relationships/customXml" Target="../ink/ink8.xml"/><Relationship Id="rId23" Type="http://schemas.openxmlformats.org/officeDocument/2006/relationships/image" Target="../media/image30.png"/><Relationship Id="rId28" Type="http://schemas.openxmlformats.org/officeDocument/2006/relationships/image" Target="../media/image10.png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31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customXml" Target="../ink/ink5.xml"/><Relationship Id="rId14" Type="http://schemas.openxmlformats.org/officeDocument/2006/relationships/image" Target="../media/image25.png"/><Relationship Id="rId22" Type="http://schemas.openxmlformats.org/officeDocument/2006/relationships/customXml" Target="../ink/ink11.xml"/><Relationship Id="rId27" Type="http://schemas.openxmlformats.org/officeDocument/2006/relationships/image" Target="../media/image9.png"/><Relationship Id="rId30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315DC7-7694-97B5-5E69-0AF93F4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0" y="6715193"/>
            <a:ext cx="3087927" cy="20586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81D872-06AD-C2CF-38EE-F312C393BD39}"/>
              </a:ext>
            </a:extLst>
          </p:cNvPr>
          <p:cNvCxnSpPr>
            <a:cxnSpLocks/>
          </p:cNvCxnSpPr>
          <p:nvPr/>
        </p:nvCxnSpPr>
        <p:spPr>
          <a:xfrm flipV="1">
            <a:off x="330511" y="4569154"/>
            <a:ext cx="0" cy="12301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7DF5310-F394-2929-4E1A-C25E8F239348}"/>
              </a:ext>
            </a:extLst>
          </p:cNvPr>
          <p:cNvSpPr txBox="1"/>
          <p:nvPr/>
        </p:nvSpPr>
        <p:spPr>
          <a:xfrm>
            <a:off x="540758" y="4544915"/>
            <a:ext cx="33893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24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BOLD rs-fMRI TS features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153F7A-AE20-2C82-A28B-A7E663EB4B4C}"/>
              </a:ext>
            </a:extLst>
          </p:cNvPr>
          <p:cNvSpPr txBox="1"/>
          <p:nvPr/>
        </p:nvSpPr>
        <p:spPr>
          <a:xfrm>
            <a:off x="538936" y="10313199"/>
            <a:ext cx="3304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Compute 14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BOLD rs-fMRI SPIs</a:t>
            </a:r>
            <a:endParaRPr lang="en-AU" sz="28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B54BF64-DF80-C1EA-75B5-8A91942AA476}"/>
              </a:ext>
            </a:extLst>
          </p:cNvPr>
          <p:cNvGrpSpPr/>
          <p:nvPr/>
        </p:nvGrpSpPr>
        <p:grpSpPr>
          <a:xfrm>
            <a:off x="172455" y="9520692"/>
            <a:ext cx="3591522" cy="448898"/>
            <a:chOff x="357691" y="8449786"/>
            <a:chExt cx="2703561" cy="4415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14:cNvPr>
                <p14:cNvContentPartPr/>
                <p14:nvPr/>
              </p14:nvContentPartPr>
              <p14:xfrm>
                <a:off x="357691" y="8475526"/>
                <a:ext cx="2703561" cy="408396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CC73DFA-0AF2-E8AD-4972-74A617CF3B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6849" y="8461370"/>
                  <a:ext cx="2724704" cy="4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14:cNvPr>
                <p14:cNvContentPartPr/>
                <p14:nvPr/>
              </p14:nvContentPartPr>
              <p14:xfrm>
                <a:off x="372058" y="8449786"/>
                <a:ext cx="2674210" cy="441505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6002E27-48BA-F829-7B04-7D36D2A393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217" y="8435624"/>
                  <a:ext cx="2695350" cy="469121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10515BDB-6A68-60BB-351E-8C0D969A5B49}"/>
              </a:ext>
            </a:extLst>
          </p:cNvPr>
          <p:cNvCxnSpPr>
            <a:cxnSpLocks/>
          </p:cNvCxnSpPr>
          <p:nvPr/>
        </p:nvCxnSpPr>
        <p:spPr>
          <a:xfrm>
            <a:off x="330511" y="10148243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14:cNvPr>
              <p14:cNvContentPartPr/>
              <p14:nvPr/>
            </p14:nvContentPartPr>
            <p14:xfrm>
              <a:off x="152542" y="6005975"/>
              <a:ext cx="3591526" cy="438093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143" y="5991588"/>
                <a:ext cx="3619604" cy="466148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9D3ABAD0-62A9-B0A8-6302-49F662059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7839" y="4181228"/>
            <a:ext cx="3935612" cy="255086"/>
          </a:xfrm>
          <a:prstGeom prst="rect">
            <a:avLst/>
          </a:prstGeom>
        </p:spPr>
      </p:pic>
      <p:sp>
        <p:nvSpPr>
          <p:cNvPr id="72" name="Right Brace 71">
            <a:extLst>
              <a:ext uri="{FF2B5EF4-FFF2-40B4-BE49-F238E27FC236}">
                <a16:creationId xmlns:a16="http://schemas.microsoft.com/office/drawing/2014/main" id="{200215C3-EABB-3151-5A4C-80B5C1284437}"/>
              </a:ext>
            </a:extLst>
          </p:cNvPr>
          <p:cNvSpPr/>
          <p:nvPr/>
        </p:nvSpPr>
        <p:spPr>
          <a:xfrm>
            <a:off x="4051155" y="3944396"/>
            <a:ext cx="518101" cy="2461116"/>
          </a:xfrm>
          <a:prstGeom prst="rightBrace">
            <a:avLst>
              <a:gd name="adj1" fmla="val 106381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2FB8336-AB84-FE6D-FF89-ABC2D8BD732A}"/>
              </a:ext>
            </a:extLst>
          </p:cNvPr>
          <p:cNvSpPr txBox="1"/>
          <p:nvPr/>
        </p:nvSpPr>
        <p:spPr>
          <a:xfrm>
            <a:off x="4775082" y="6621670"/>
            <a:ext cx="49263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to 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 univariate features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N brain regions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per participant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ABD4E4E-EEFB-B019-D189-6B4F559A78F8}"/>
              </a:ext>
            </a:extLst>
          </p:cNvPr>
          <p:cNvGrpSpPr/>
          <p:nvPr/>
        </p:nvGrpSpPr>
        <p:grpSpPr>
          <a:xfrm>
            <a:off x="4863581" y="3596333"/>
            <a:ext cx="4767800" cy="2710304"/>
            <a:chOff x="4839269" y="537535"/>
            <a:chExt cx="4767800" cy="271030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5340221-B8D2-6882-3C25-2C943E10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839269" y="537535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381D9-1510-0ACD-2E7C-62320F9C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037887" y="752624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AC357F1-8F3F-DF19-7A42-E764C9C2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238037" y="951057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C93FD3B-3D7A-9E24-2F36-E9B52C29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427029" y="1157819"/>
              <a:ext cx="4180040" cy="209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0" name="Right Bracket 109">
            <a:extLst>
              <a:ext uri="{FF2B5EF4-FFF2-40B4-BE49-F238E27FC236}">
                <a16:creationId xmlns:a16="http://schemas.microsoft.com/office/drawing/2014/main" id="{0178B30D-E9B6-0D04-DC92-91D28D12FE75}"/>
              </a:ext>
            </a:extLst>
          </p:cNvPr>
          <p:cNvSpPr/>
          <p:nvPr/>
        </p:nvSpPr>
        <p:spPr>
          <a:xfrm rot="19021902">
            <a:off x="9438729" y="3439853"/>
            <a:ext cx="105615" cy="762301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>
              <a:latin typeface="Tw Cen MT" panose="020B0602020104020603" pitchFamily="34" charset="7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590F74-3D07-99D0-6F5D-9EF833A2FBFF}"/>
              </a:ext>
            </a:extLst>
          </p:cNvPr>
          <p:cNvSpPr txBox="1"/>
          <p:nvPr/>
        </p:nvSpPr>
        <p:spPr>
          <a:xfrm>
            <a:off x="9491536" y="3349759"/>
            <a:ext cx="178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Participants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16C850D-538F-6583-8FCD-F839AE37AB98}"/>
              </a:ext>
            </a:extLst>
          </p:cNvPr>
          <p:cNvSpPr txBox="1"/>
          <p:nvPr/>
        </p:nvSpPr>
        <p:spPr>
          <a:xfrm>
            <a:off x="1486796" y="3782441"/>
            <a:ext cx="1137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23C5CCF-4DC8-75B2-CC0B-F70D9242A49D}"/>
              </a:ext>
            </a:extLst>
          </p:cNvPr>
          <p:cNvCxnSpPr>
            <a:cxnSpLocks/>
          </p:cNvCxnSpPr>
          <p:nvPr/>
        </p:nvCxnSpPr>
        <p:spPr>
          <a:xfrm>
            <a:off x="2561155" y="3982496"/>
            <a:ext cx="13195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A1CA622-10CF-66A3-7036-89AA13FDAD5F}"/>
              </a:ext>
            </a:extLst>
          </p:cNvPr>
          <p:cNvCxnSpPr>
            <a:cxnSpLocks/>
          </p:cNvCxnSpPr>
          <p:nvPr/>
        </p:nvCxnSpPr>
        <p:spPr>
          <a:xfrm flipH="1">
            <a:off x="265787" y="4012995"/>
            <a:ext cx="12642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2">
            <a:extLst>
              <a:ext uri="{FF2B5EF4-FFF2-40B4-BE49-F238E27FC236}">
                <a16:creationId xmlns:a16="http://schemas.microsoft.com/office/drawing/2014/main" id="{42CB0E83-89DE-E83E-BE1F-A116323A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1" y="6439374"/>
            <a:ext cx="602513" cy="6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>
            <a:extLst>
              <a:ext uri="{FF2B5EF4-FFF2-40B4-BE49-F238E27FC236}">
                <a16:creationId xmlns:a16="http://schemas.microsoft.com/office/drawing/2014/main" id="{04ED29D2-3DA0-2920-A51D-527D010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54" y="8635681"/>
            <a:ext cx="765815" cy="8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 descr="Graphical user interface&#10;&#10;Description automatically generated">
            <a:extLst>
              <a:ext uri="{FF2B5EF4-FFF2-40B4-BE49-F238E27FC236}">
                <a16:creationId xmlns:a16="http://schemas.microsoft.com/office/drawing/2014/main" id="{58A19EBE-5038-EC10-6E13-374B3968399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88" t="9289" r="76131" b="50000"/>
          <a:stretch/>
        </p:blipFill>
        <p:spPr>
          <a:xfrm>
            <a:off x="12250213" y="5491914"/>
            <a:ext cx="2434125" cy="2039134"/>
          </a:xfrm>
          <a:prstGeom prst="rect">
            <a:avLst/>
          </a:prstGeom>
        </p:spPr>
      </p:pic>
      <p:pic>
        <p:nvPicPr>
          <p:cNvPr id="122" name="Picture 121" descr="Graphical user interface&#10;&#10;Description automatically generated">
            <a:extLst>
              <a:ext uri="{FF2B5EF4-FFF2-40B4-BE49-F238E27FC236}">
                <a16:creationId xmlns:a16="http://schemas.microsoft.com/office/drawing/2014/main" id="{11341840-BE2C-68DB-8476-B4D863E56A9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264" t="9115" r="50629" b="50000"/>
          <a:stretch/>
        </p:blipFill>
        <p:spPr>
          <a:xfrm>
            <a:off x="14963127" y="5447665"/>
            <a:ext cx="2784677" cy="20900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715BBBB-704E-B59D-4272-003A4274BE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26592" y="5491915"/>
            <a:ext cx="3555188" cy="203913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EF8BE84-D0ED-0289-79BE-CEEE5130E5BF}"/>
              </a:ext>
            </a:extLst>
          </p:cNvPr>
          <p:cNvSpPr txBox="1"/>
          <p:nvPr/>
        </p:nvSpPr>
        <p:spPr>
          <a:xfrm>
            <a:off x="12227347" y="4929081"/>
            <a:ext cx="2867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brain region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F4CD9C-CBD6-1CEC-960F-A2F13B6FF7AF}"/>
              </a:ext>
            </a:extLst>
          </p:cNvPr>
          <p:cNvSpPr txBox="1"/>
          <p:nvPr/>
        </p:nvSpPr>
        <p:spPr>
          <a:xfrm>
            <a:off x="14879835" y="4929081"/>
            <a:ext cx="2867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catch24 feature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4FDE06-7911-66FB-011D-6C4B6E0A8059}"/>
              </a:ext>
            </a:extLst>
          </p:cNvPr>
          <p:cNvSpPr txBox="1"/>
          <p:nvPr/>
        </p:nvSpPr>
        <p:spPr>
          <a:xfrm>
            <a:off x="17985634" y="4930297"/>
            <a:ext cx="3635805" cy="45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all regions × features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4" name="Picture 513">
            <a:extLst>
              <a:ext uri="{FF2B5EF4-FFF2-40B4-BE49-F238E27FC236}">
                <a16:creationId xmlns:a16="http://schemas.microsoft.com/office/drawing/2014/main" id="{96D4E1C3-568D-B587-FEB4-8D13CFB033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4340" y="2976642"/>
            <a:ext cx="1952439" cy="1952439"/>
          </a:xfrm>
          <a:prstGeom prst="rect">
            <a:avLst/>
          </a:prstGeom>
        </p:spPr>
      </p:pic>
      <p:pic>
        <p:nvPicPr>
          <p:cNvPr id="521" name="Picture 520">
            <a:extLst>
              <a:ext uri="{FF2B5EF4-FFF2-40B4-BE49-F238E27FC236}">
                <a16:creationId xmlns:a16="http://schemas.microsoft.com/office/drawing/2014/main" id="{F3135C67-EC23-B7D4-9A96-E9E1481B94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79834" y="2960978"/>
            <a:ext cx="1952439" cy="1952439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229FCC98-EB50-59BC-6B43-28545DDEED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474300" y="2915217"/>
            <a:ext cx="1927127" cy="1992086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9D96C598-6427-3AEA-3193-87F7DB6E9A9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0" y="11621347"/>
            <a:ext cx="3935612" cy="255085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5C103F32-95F8-04CB-5857-DBBF5EE528AC}"/>
              </a:ext>
            </a:extLst>
          </p:cNvPr>
          <p:cNvSpPr txBox="1"/>
          <p:nvPr/>
        </p:nvSpPr>
        <p:spPr>
          <a:xfrm>
            <a:off x="4809510" y="12370160"/>
            <a:ext cx="49263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Repeat to 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 SPIs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from all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 brain region pairs 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per participant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14BED511-900C-615B-60AC-53033F1138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79103" y="9071617"/>
            <a:ext cx="2207084" cy="1868574"/>
          </a:xfrm>
          <a:prstGeom prst="rect">
            <a:avLst/>
          </a:prstGeom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8E27BDE-9419-C8A5-B929-642FDA81228B}"/>
              </a:ext>
            </a:extLst>
          </p:cNvPr>
          <p:cNvGrpSpPr/>
          <p:nvPr/>
        </p:nvGrpSpPr>
        <p:grpSpPr>
          <a:xfrm>
            <a:off x="4932280" y="8941178"/>
            <a:ext cx="4699102" cy="3091137"/>
            <a:chOff x="5102742" y="6490373"/>
            <a:chExt cx="5255051" cy="3456848"/>
          </a:xfrm>
        </p:grpSpPr>
        <p:pic>
          <p:nvPicPr>
            <p:cNvPr id="1036" name="Picture 1035" descr="Background pattern&#10;&#10;Description automatically generated">
              <a:extLst>
                <a:ext uri="{FF2B5EF4-FFF2-40B4-BE49-F238E27FC236}">
                  <a16:creationId xmlns:a16="http://schemas.microsoft.com/office/drawing/2014/main" id="{0A4F07B5-C161-30C4-45B6-F1CD6D3C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02742" y="6490373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0" name="Picture 1039" descr="Background pattern&#10;&#10;Description automatically generated">
              <a:extLst>
                <a:ext uri="{FF2B5EF4-FFF2-40B4-BE49-F238E27FC236}">
                  <a16:creationId xmlns:a16="http://schemas.microsoft.com/office/drawing/2014/main" id="{D44D05A8-463E-0CF4-7B2C-03D1F7C6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17233" y="6673682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1" name="Picture 1040" descr="Background pattern&#10;&#10;Description automatically generated">
              <a:extLst>
                <a:ext uri="{FF2B5EF4-FFF2-40B4-BE49-F238E27FC236}">
                  <a16:creationId xmlns:a16="http://schemas.microsoft.com/office/drawing/2014/main" id="{6AB504DF-F7AF-DD7F-19AE-C475369A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31520" y="6872115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2" name="Picture 1041" descr="Background pattern&#10;&#10;Description automatically generated">
              <a:extLst>
                <a:ext uri="{FF2B5EF4-FFF2-40B4-BE49-F238E27FC236}">
                  <a16:creationId xmlns:a16="http://schemas.microsoft.com/office/drawing/2014/main" id="{A65C56C1-6E59-49A1-9E1C-BEE857F8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45807" y="7064730"/>
              <a:ext cx="4611986" cy="288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44" name="Right Bracket 1043">
            <a:extLst>
              <a:ext uri="{FF2B5EF4-FFF2-40B4-BE49-F238E27FC236}">
                <a16:creationId xmlns:a16="http://schemas.microsoft.com/office/drawing/2014/main" id="{F51AADE7-7165-9CCF-F068-878D90CCCFC4}"/>
              </a:ext>
            </a:extLst>
          </p:cNvPr>
          <p:cNvSpPr/>
          <p:nvPr/>
        </p:nvSpPr>
        <p:spPr>
          <a:xfrm rot="18796147">
            <a:off x="9426214" y="8709460"/>
            <a:ext cx="105615" cy="762301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>
              <a:latin typeface="Tw Cen MT" panose="020B0602020104020603" pitchFamily="34" charset="7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F85803A-C0B2-F1D6-6080-698147670DC5}"/>
              </a:ext>
            </a:extLst>
          </p:cNvPr>
          <p:cNvSpPr txBox="1"/>
          <p:nvPr/>
        </p:nvSpPr>
        <p:spPr>
          <a:xfrm>
            <a:off x="9491536" y="8614485"/>
            <a:ext cx="178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Participants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63" name="Picture 1062">
            <a:extLst>
              <a:ext uri="{FF2B5EF4-FFF2-40B4-BE49-F238E27FC236}">
                <a16:creationId xmlns:a16="http://schemas.microsoft.com/office/drawing/2014/main" id="{235A8D2E-33E5-7F3E-B43F-0332206B8F2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27347" y="11644449"/>
            <a:ext cx="1927127" cy="191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DCBE5-C531-603D-8E4A-DFCD30B64B6F}"/>
              </a:ext>
            </a:extLst>
          </p:cNvPr>
          <p:cNvSpPr txBox="1"/>
          <p:nvPr/>
        </p:nvSpPr>
        <p:spPr>
          <a:xfrm>
            <a:off x="1375870" y="11855631"/>
            <a:ext cx="1137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F6D720-EC62-D3B1-C913-E7808998DDC8}"/>
              </a:ext>
            </a:extLst>
          </p:cNvPr>
          <p:cNvCxnSpPr>
            <a:cxnSpLocks/>
          </p:cNvCxnSpPr>
          <p:nvPr/>
        </p:nvCxnSpPr>
        <p:spPr>
          <a:xfrm>
            <a:off x="2450229" y="12055686"/>
            <a:ext cx="13195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BC7025-22F4-3E5D-CAFC-71427C63F984}"/>
              </a:ext>
            </a:extLst>
          </p:cNvPr>
          <p:cNvCxnSpPr>
            <a:cxnSpLocks/>
          </p:cNvCxnSpPr>
          <p:nvPr/>
        </p:nvCxnSpPr>
        <p:spPr>
          <a:xfrm flipH="1">
            <a:off x="154861" y="12086185"/>
            <a:ext cx="12642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1E9A46F-49C8-6777-B167-712FF8FF3482}"/>
              </a:ext>
            </a:extLst>
          </p:cNvPr>
          <p:cNvSpPr/>
          <p:nvPr/>
        </p:nvSpPr>
        <p:spPr>
          <a:xfrm>
            <a:off x="4054987" y="9600226"/>
            <a:ext cx="518101" cy="2461116"/>
          </a:xfrm>
          <a:prstGeom prst="rightBrace">
            <a:avLst>
              <a:gd name="adj1" fmla="val 106381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1C8AF-FC9A-58AF-08E2-52D9F05B3A87}"/>
              </a:ext>
            </a:extLst>
          </p:cNvPr>
          <p:cNvSpPr txBox="1"/>
          <p:nvPr/>
        </p:nvSpPr>
        <p:spPr>
          <a:xfrm>
            <a:off x="191541" y="2612407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9FFC0-742D-5282-E680-4E0C79408E02}"/>
              </a:ext>
            </a:extLst>
          </p:cNvPr>
          <p:cNvSpPr txBox="1"/>
          <p:nvPr/>
        </p:nvSpPr>
        <p:spPr>
          <a:xfrm>
            <a:off x="4775080" y="2606040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76A08-1411-0A46-747B-480B209B3628}"/>
              </a:ext>
            </a:extLst>
          </p:cNvPr>
          <p:cNvSpPr txBox="1"/>
          <p:nvPr/>
        </p:nvSpPr>
        <p:spPr>
          <a:xfrm>
            <a:off x="11755617" y="2606949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DF70A8-CFD9-2711-566D-1AE2638B8A43}"/>
              </a:ext>
            </a:extLst>
          </p:cNvPr>
          <p:cNvCxnSpPr>
            <a:cxnSpLocks/>
          </p:cNvCxnSpPr>
          <p:nvPr/>
        </p:nvCxnSpPr>
        <p:spPr>
          <a:xfrm>
            <a:off x="10277624" y="5560204"/>
            <a:ext cx="16316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9C466-9231-ABF7-4FE9-3E8E959EE878}"/>
              </a:ext>
            </a:extLst>
          </p:cNvPr>
          <p:cNvCxnSpPr>
            <a:cxnSpLocks/>
          </p:cNvCxnSpPr>
          <p:nvPr/>
        </p:nvCxnSpPr>
        <p:spPr>
          <a:xfrm>
            <a:off x="10247497" y="10850221"/>
            <a:ext cx="16316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BD456A-B55E-F44B-85A5-58ACDB13F920}"/>
              </a:ext>
            </a:extLst>
          </p:cNvPr>
          <p:cNvSpPr txBox="1"/>
          <p:nvPr/>
        </p:nvSpPr>
        <p:spPr>
          <a:xfrm>
            <a:off x="12353671" y="11099589"/>
            <a:ext cx="174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100998-7374-A729-1D89-682B5F619313}"/>
              </a:ext>
            </a:extLst>
          </p:cNvPr>
          <p:cNvCxnSpPr>
            <a:cxnSpLocks/>
          </p:cNvCxnSpPr>
          <p:nvPr/>
        </p:nvCxnSpPr>
        <p:spPr>
          <a:xfrm>
            <a:off x="14715475" y="10850221"/>
            <a:ext cx="1392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A74FAF-5B57-F88D-04A6-B63ED99EA240}"/>
              </a:ext>
            </a:extLst>
          </p:cNvPr>
          <p:cNvCxnSpPr>
            <a:cxnSpLocks/>
          </p:cNvCxnSpPr>
          <p:nvPr/>
        </p:nvCxnSpPr>
        <p:spPr>
          <a:xfrm>
            <a:off x="19368297" y="7618037"/>
            <a:ext cx="0" cy="609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2B07F0F3-7AF7-E440-4E29-C8C9A811C6C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271" t="2168" r="79817" b="66557"/>
          <a:stretch/>
        </p:blipFill>
        <p:spPr>
          <a:xfrm>
            <a:off x="16630227" y="8330982"/>
            <a:ext cx="856911" cy="885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E4A9AB-DC78-B38E-6EB0-A4EAE95C8466}"/>
              </a:ext>
            </a:extLst>
          </p:cNvPr>
          <p:cNvSpPr txBox="1"/>
          <p:nvPr/>
        </p:nvSpPr>
        <p:spPr>
          <a:xfrm>
            <a:off x="18203871" y="9307840"/>
            <a:ext cx="527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+</a:t>
            </a:r>
            <a:endParaRPr lang="en-AU" sz="32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D65DD6-D10B-B253-FE21-4BBA6865FF12}"/>
              </a:ext>
            </a:extLst>
          </p:cNvPr>
          <p:cNvGrpSpPr/>
          <p:nvPr/>
        </p:nvGrpSpPr>
        <p:grpSpPr>
          <a:xfrm>
            <a:off x="9203396" y="5922691"/>
            <a:ext cx="624674" cy="624674"/>
            <a:chOff x="9335755" y="3619608"/>
            <a:chExt cx="624674" cy="62467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5FF3A8-2CAB-0CAD-098D-AF0C82599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5755" y="4231582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A35104-FB11-E31D-B5C8-B96DA343DC6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632217" y="3931945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54F470-C8D0-7F0B-D923-9CD3FB6E04DD}"/>
              </a:ext>
            </a:extLst>
          </p:cNvPr>
          <p:cNvSpPr txBox="1"/>
          <p:nvPr/>
        </p:nvSpPr>
        <p:spPr>
          <a:xfrm>
            <a:off x="9852849" y="6236652"/>
            <a:ext cx="148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471103-1017-613B-2D6F-1D7216AD639F}"/>
              </a:ext>
            </a:extLst>
          </p:cNvPr>
          <p:cNvGrpSpPr/>
          <p:nvPr/>
        </p:nvGrpSpPr>
        <p:grpSpPr>
          <a:xfrm>
            <a:off x="9234506" y="11670979"/>
            <a:ext cx="624674" cy="624674"/>
            <a:chOff x="9335755" y="3619608"/>
            <a:chExt cx="624674" cy="62467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F54F850-67BC-6B46-ACB7-C72953881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5755" y="4231582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BA94C00-D48C-70F5-EF9C-ADAA3280568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632217" y="3931945"/>
              <a:ext cx="6246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3A659C5-DEB8-AB26-7916-A31B6ACF6012}"/>
              </a:ext>
            </a:extLst>
          </p:cNvPr>
          <p:cNvSpPr txBox="1"/>
          <p:nvPr/>
        </p:nvSpPr>
        <p:spPr>
          <a:xfrm>
            <a:off x="9883959" y="11984940"/>
            <a:ext cx="148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SPIs</a:t>
            </a:r>
            <a:endParaRPr lang="en-AU" sz="2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77B8E-9C39-EB7A-1C0D-A7E91E9DA2E2}"/>
              </a:ext>
            </a:extLst>
          </p:cNvPr>
          <p:cNvSpPr txBox="1"/>
          <p:nvPr/>
        </p:nvSpPr>
        <p:spPr>
          <a:xfrm>
            <a:off x="16761463" y="10940752"/>
            <a:ext cx="413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By SPI with </a:t>
            </a:r>
            <a:r>
              <a:rPr lang="en-US" sz="24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all regions × univariate features</a:t>
            </a:r>
            <a:endParaRPr lang="en-AU" sz="24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52" name="Picture 551">
            <a:extLst>
              <a:ext uri="{FF2B5EF4-FFF2-40B4-BE49-F238E27FC236}">
                <a16:creationId xmlns:a16="http://schemas.microsoft.com/office/drawing/2014/main" id="{EA39B138-EB3A-2751-A567-20B2A812D3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79097" y="11668449"/>
            <a:ext cx="1600200" cy="1892300"/>
          </a:xfrm>
          <a:prstGeom prst="rect">
            <a:avLst/>
          </a:prstGeom>
        </p:spPr>
      </p:pic>
      <p:sp>
        <p:nvSpPr>
          <p:cNvPr id="558" name="TextBox 557">
            <a:extLst>
              <a:ext uri="{FF2B5EF4-FFF2-40B4-BE49-F238E27FC236}">
                <a16:creationId xmlns:a16="http://schemas.microsoft.com/office/drawing/2014/main" id="{65ECCD11-FCDB-6FED-0D6D-FF98C49461E9}"/>
              </a:ext>
            </a:extLst>
          </p:cNvPr>
          <p:cNvSpPr txBox="1"/>
          <p:nvPr/>
        </p:nvSpPr>
        <p:spPr>
          <a:xfrm>
            <a:off x="147839" y="8227223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E2820382-C09F-DF68-C3C6-316ABB843399}"/>
              </a:ext>
            </a:extLst>
          </p:cNvPr>
          <p:cNvSpPr txBox="1"/>
          <p:nvPr/>
        </p:nvSpPr>
        <p:spPr>
          <a:xfrm>
            <a:off x="4775080" y="8217421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57B1018C-6B44-1118-C27C-C3E25016D22B}"/>
              </a:ext>
            </a:extLst>
          </p:cNvPr>
          <p:cNvSpPr txBox="1"/>
          <p:nvPr/>
        </p:nvSpPr>
        <p:spPr>
          <a:xfrm>
            <a:off x="11852092" y="8151635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G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D8C91D5E-2F10-6E08-701E-781985F73F00}"/>
              </a:ext>
            </a:extLst>
          </p:cNvPr>
          <p:cNvSpPr txBox="1"/>
          <p:nvPr/>
        </p:nvSpPr>
        <p:spPr>
          <a:xfrm>
            <a:off x="15877847" y="8084038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H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405A02C2-4665-D46F-9A85-FA2378461E42}"/>
              </a:ext>
            </a:extLst>
          </p:cNvPr>
          <p:cNvGrpSpPr/>
          <p:nvPr/>
        </p:nvGrpSpPr>
        <p:grpSpPr>
          <a:xfrm>
            <a:off x="18889140" y="8330982"/>
            <a:ext cx="2324360" cy="2565646"/>
            <a:chOff x="19335749" y="6294607"/>
            <a:chExt cx="2048214" cy="226083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1A1ADE-476B-D751-B64C-5591637D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9335749" y="6294607"/>
              <a:ext cx="1903213" cy="951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2" name="Picture 571">
              <a:extLst>
                <a:ext uri="{FF2B5EF4-FFF2-40B4-BE49-F238E27FC236}">
                  <a16:creationId xmlns:a16="http://schemas.microsoft.com/office/drawing/2014/main" id="{EC4D382B-6BEA-C12B-9F70-4B985E58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35750" y="7380656"/>
              <a:ext cx="2048213" cy="1174785"/>
            </a:xfrm>
            <a:prstGeom prst="rect">
              <a:avLst/>
            </a:prstGeom>
          </p:spPr>
        </p:pic>
      </p:grpSp>
      <p:pic>
        <p:nvPicPr>
          <p:cNvPr id="1056" name="Picture 1055">
            <a:extLst>
              <a:ext uri="{FF2B5EF4-FFF2-40B4-BE49-F238E27FC236}">
                <a16:creationId xmlns:a16="http://schemas.microsoft.com/office/drawing/2014/main" id="{26071B54-FDBD-3712-3859-7FED86D3E6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086569" y="9585700"/>
            <a:ext cx="2487095" cy="1333173"/>
          </a:xfrm>
          <a:prstGeom prst="rect">
            <a:avLst/>
          </a:prstGeom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F13CBECE-30ED-DA4D-FE51-A96F6169D18C}"/>
              </a:ext>
            </a:extLst>
          </p:cNvPr>
          <p:cNvSpPr txBox="1"/>
          <p:nvPr/>
        </p:nvSpPr>
        <p:spPr>
          <a:xfrm>
            <a:off x="162210" y="113481"/>
            <a:ext cx="401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C6CBFD6C-BDFE-0994-6D13-54BB2131D4E6}"/>
              </a:ext>
            </a:extLst>
          </p:cNvPr>
          <p:cNvGrpSpPr/>
          <p:nvPr/>
        </p:nvGrpSpPr>
        <p:grpSpPr>
          <a:xfrm>
            <a:off x="1244532" y="797237"/>
            <a:ext cx="2282189" cy="1254813"/>
            <a:chOff x="2527089" y="914619"/>
            <a:chExt cx="2473775" cy="1360152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2BD6185C-2A55-E06E-2483-0F391B23AB8F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069" name="Group 1068">
                <a:extLst>
                  <a:ext uri="{FF2B5EF4-FFF2-40B4-BE49-F238E27FC236}">
                    <a16:creationId xmlns:a16="http://schemas.microsoft.com/office/drawing/2014/main" id="{44DAFD8F-3AFA-F8FB-0A85-240FD19109D6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7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A97B5F2-60DC-9E8D-D6CC-B7F5A28068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C45F615-8F8C-1B6B-782C-F6CE6B892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1EFCAE0-B193-0E4E-A101-7645296D42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0" name="Group 1069">
                <a:extLst>
                  <a:ext uri="{FF2B5EF4-FFF2-40B4-BE49-F238E27FC236}">
                    <a16:creationId xmlns:a16="http://schemas.microsoft.com/office/drawing/2014/main" id="{1328DB06-5F3E-2E5C-702E-3EF8AD48593F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07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D413AFF-4E46-C1EC-592E-5F00079747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FBAC6307-A708-2C63-6E78-83F35DBBC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D5C70AC4-E50F-AD59-394B-688632D0BB14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077" name="Group 1076">
                <a:extLst>
                  <a:ext uri="{FF2B5EF4-FFF2-40B4-BE49-F238E27FC236}">
                    <a16:creationId xmlns:a16="http://schemas.microsoft.com/office/drawing/2014/main" id="{4D216F37-6171-13AB-6FBA-1FEF968104ED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7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A038ABB-35A4-6BA3-4CE8-67F2EC7065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701464E-9CEF-6A37-D35F-E0508ABE1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7EA55F4F-F38F-651F-4AF5-340E0CB8F7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7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90F10A62-E9AB-DA84-A956-DA2CEE77A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C8BDC59A-831B-E828-3662-798A4EB2AF20}"/>
              </a:ext>
            </a:extLst>
          </p:cNvPr>
          <p:cNvSpPr/>
          <p:nvPr/>
        </p:nvSpPr>
        <p:spPr>
          <a:xfrm>
            <a:off x="799783" y="324592"/>
            <a:ext cx="12961937" cy="22352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00924-E1DF-AB45-1CF1-0FD3F16C6555}"/>
              </a:ext>
            </a:extLst>
          </p:cNvPr>
          <p:cNvSpPr/>
          <p:nvPr/>
        </p:nvSpPr>
        <p:spPr>
          <a:xfrm>
            <a:off x="13996779" y="339962"/>
            <a:ext cx="7585001" cy="22352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AD2B22C4-C015-83A2-1792-F405EED4F8CE}"/>
              </a:ext>
            </a:extLst>
          </p:cNvPr>
          <p:cNvGrpSpPr/>
          <p:nvPr/>
        </p:nvGrpSpPr>
        <p:grpSpPr>
          <a:xfrm>
            <a:off x="4461992" y="810704"/>
            <a:ext cx="2282189" cy="1254813"/>
            <a:chOff x="2527089" y="914619"/>
            <a:chExt cx="2473775" cy="1360152"/>
          </a:xfrm>
        </p:grpSpPr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F0D774A4-BCDD-E7D0-52F5-05443ECBF9A4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26A69731-7CC9-AFF4-0180-796B87B73BC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9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F527523-0528-4D4B-A172-7686A634A1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5662730-0806-D943-4030-8F2C9F93B4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AD0C41CA-FCD6-AFF3-4E6B-304E306BC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A5EC8E4-5181-925A-8830-23311E6DC174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09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583EF10-3A57-9F49-DDC1-636126827C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8939B77-4EC0-9AB1-3095-813FD09703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BB270426-E018-38DD-0F95-8713AD110073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950700D9-7601-165F-35A8-8B8D9EB7AC82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09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383F488-0CE3-88D1-D90C-D6E43BC83C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ADDF330-E1E7-7324-581D-85D111F969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F8090759-95A1-56F6-AF93-63A2FA80AC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8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9A977E82-3BB5-480B-FA30-2A646FCBC7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9C828C89-E693-8FAE-D02D-6A02F0EC18FA}"/>
              </a:ext>
            </a:extLst>
          </p:cNvPr>
          <p:cNvGrpSpPr/>
          <p:nvPr/>
        </p:nvGrpSpPr>
        <p:grpSpPr>
          <a:xfrm>
            <a:off x="7654380" y="809848"/>
            <a:ext cx="2282189" cy="1254813"/>
            <a:chOff x="2527089" y="914619"/>
            <a:chExt cx="2473775" cy="1360152"/>
          </a:xfrm>
        </p:grpSpPr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B4659ECB-8303-AEA8-51A8-1075D8183421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08" name="Group 1107">
                <a:extLst>
                  <a:ext uri="{FF2B5EF4-FFF2-40B4-BE49-F238E27FC236}">
                    <a16:creationId xmlns:a16="http://schemas.microsoft.com/office/drawing/2014/main" id="{E41B1060-6623-2925-058F-18D4D8615AEC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1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53DCDFE-ED08-5926-B3A3-F5B567E907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48DA3BE-8FA5-BA2F-7261-9CBE7D0201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5535D9A-84B7-7CEA-C3D3-0E44D081EB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24912933-AF27-26D0-82C7-CFFF087A50FA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1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7DB2FD2C-1464-56D5-7F71-9B8668870F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2EFCC5B-17C8-60DF-5616-BF9757AF27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FEC8E266-35C8-2EC6-7BE0-09C928362459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03" name="Group 1102">
                <a:extLst>
                  <a:ext uri="{FF2B5EF4-FFF2-40B4-BE49-F238E27FC236}">
                    <a16:creationId xmlns:a16="http://schemas.microsoft.com/office/drawing/2014/main" id="{7662E36F-DCA9-29BD-CA8F-24C19A938B2C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0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6B9CD87-853F-365A-EFD3-3E24CE53B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E6692CD-24C9-052D-5FBF-BD3E4FFAF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8571EF7-0DD5-133F-F091-0E32790641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04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33469DD5-18D0-9078-B8C3-FE70424E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476826A5-0A33-103C-8B99-6AD6B6D423BF}"/>
              </a:ext>
            </a:extLst>
          </p:cNvPr>
          <p:cNvGrpSpPr/>
          <p:nvPr/>
        </p:nvGrpSpPr>
        <p:grpSpPr>
          <a:xfrm>
            <a:off x="10846768" y="810170"/>
            <a:ext cx="2282189" cy="1254813"/>
            <a:chOff x="2527089" y="914619"/>
            <a:chExt cx="2473775" cy="1360152"/>
          </a:xfrm>
        </p:grpSpPr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344B6929-B873-A3D3-0A53-143CBE3C5850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23" name="Group 1122">
                <a:extLst>
                  <a:ext uri="{FF2B5EF4-FFF2-40B4-BE49-F238E27FC236}">
                    <a16:creationId xmlns:a16="http://schemas.microsoft.com/office/drawing/2014/main" id="{A1B5A4CA-E61A-E21D-578A-7D9117A9371C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2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197E00D-E55B-8D1B-0E33-B3899CC402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B631FEE-B153-0A66-55DD-D3B8901C05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F0B6BC5-7B8F-77A4-D303-4BE62D0B90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24" name="Group 1123">
                <a:extLst>
                  <a:ext uri="{FF2B5EF4-FFF2-40B4-BE49-F238E27FC236}">
                    <a16:creationId xmlns:a16="http://schemas.microsoft.com/office/drawing/2014/main" id="{EDCB0838-DA5B-F2DA-E1F3-422D7B2E03E7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2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63EC5C5-56D5-763C-F3A3-1C7FD38759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52D5CE9-58C1-FAFE-FC7E-35E818B5BE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7194D864-E91C-D8A0-3BBE-639F57156FE3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18" name="Group 1117">
                <a:extLst>
                  <a:ext uri="{FF2B5EF4-FFF2-40B4-BE49-F238E27FC236}">
                    <a16:creationId xmlns:a16="http://schemas.microsoft.com/office/drawing/2014/main" id="{1863E041-875F-CD80-576C-318B99F78C37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2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655467-C1F9-059A-6A03-E3F92C39E9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0109924-1074-A5C3-24FC-6E5D95A28B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585EE65-DF28-F202-07EA-134B2A84F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1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7BBB785-48E0-B0CA-D2FA-C88AA546C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30" name="TextBox 1129">
            <a:extLst>
              <a:ext uri="{FF2B5EF4-FFF2-40B4-BE49-F238E27FC236}">
                <a16:creationId xmlns:a16="http://schemas.microsoft.com/office/drawing/2014/main" id="{BDF0CB66-6EAB-E73A-538C-0B0637F95B5C}"/>
              </a:ext>
            </a:extLst>
          </p:cNvPr>
          <p:cNvSpPr txBox="1"/>
          <p:nvPr/>
        </p:nvSpPr>
        <p:spPr>
          <a:xfrm>
            <a:off x="1143906" y="2062717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 (N=116)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92F4A96A-7B34-484D-3D5E-0BECA3035031}"/>
              </a:ext>
            </a:extLst>
          </p:cNvPr>
          <p:cNvSpPr txBox="1"/>
          <p:nvPr/>
        </p:nvSpPr>
        <p:spPr>
          <a:xfrm>
            <a:off x="4348431" y="2054879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SCZ (N=48)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DFD9D607-8160-37C2-DFE7-38BFE6B78132}"/>
              </a:ext>
            </a:extLst>
          </p:cNvPr>
          <p:cNvSpPr txBox="1"/>
          <p:nvPr/>
        </p:nvSpPr>
        <p:spPr>
          <a:xfrm>
            <a:off x="7499605" y="2047497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BPD (N=49)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F272B754-3442-46F1-0E33-D30B156DCA67}"/>
              </a:ext>
            </a:extLst>
          </p:cNvPr>
          <p:cNvSpPr txBox="1"/>
          <p:nvPr/>
        </p:nvSpPr>
        <p:spPr>
          <a:xfrm>
            <a:off x="10762261" y="2041801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ADHD (N=39)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99CC935C-FE51-34D9-1E50-19B7A410F5C7}"/>
              </a:ext>
            </a:extLst>
          </p:cNvPr>
          <p:cNvGrpSpPr/>
          <p:nvPr/>
        </p:nvGrpSpPr>
        <p:grpSpPr>
          <a:xfrm>
            <a:off x="14945474" y="811038"/>
            <a:ext cx="2282189" cy="1254813"/>
            <a:chOff x="2527089" y="914619"/>
            <a:chExt cx="2473775" cy="1360152"/>
          </a:xfrm>
        </p:grpSpPr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12279FF1-EE27-A34C-4C35-C7C44639E0FE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42" name="Group 1141">
                <a:extLst>
                  <a:ext uri="{FF2B5EF4-FFF2-40B4-BE49-F238E27FC236}">
                    <a16:creationId xmlns:a16="http://schemas.microsoft.com/office/drawing/2014/main" id="{DF7BB289-65CE-B40B-E7E2-7227E14C34B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4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CD4452B-6141-CACA-467A-5B04DAAD8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C82EC36-BDC8-6062-6B65-9E8F7BC102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ED95EBC-7433-21EF-E79E-1555BD45A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43" name="Group 1142">
                <a:extLst>
                  <a:ext uri="{FF2B5EF4-FFF2-40B4-BE49-F238E27FC236}">
                    <a16:creationId xmlns:a16="http://schemas.microsoft.com/office/drawing/2014/main" id="{494A991B-E92C-9963-0C50-4109A3A0DCE6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4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ABC5F2B6-EBF2-AE5B-2219-C8CF05A9B0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43AFB7E9-B4B8-187F-8413-BB03862ED6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36" name="Group 1135">
              <a:extLst>
                <a:ext uri="{FF2B5EF4-FFF2-40B4-BE49-F238E27FC236}">
                  <a16:creationId xmlns:a16="http://schemas.microsoft.com/office/drawing/2014/main" id="{771E7340-8E2D-FDD5-B96A-21BBADEE24DD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37" name="Group 1136">
                <a:extLst>
                  <a:ext uri="{FF2B5EF4-FFF2-40B4-BE49-F238E27FC236}">
                    <a16:creationId xmlns:a16="http://schemas.microsoft.com/office/drawing/2014/main" id="{6CA5DB2A-2FD2-3279-B02D-A2BC44E7BE5A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5353D372-2EFE-45E8-B45B-FA8D6FEE92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24D2B29-CA55-B775-3D5D-4218EE85E7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2BE774D-1EFC-E786-2F58-1CBDEFD6BB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3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14FC0-0FB3-2068-0D20-089327F64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35BE35D8-4ED9-E7C2-93E7-347C8119CF17}"/>
              </a:ext>
            </a:extLst>
          </p:cNvPr>
          <p:cNvGrpSpPr/>
          <p:nvPr/>
        </p:nvGrpSpPr>
        <p:grpSpPr>
          <a:xfrm>
            <a:off x="18162934" y="824505"/>
            <a:ext cx="2282189" cy="1254813"/>
            <a:chOff x="2527089" y="914619"/>
            <a:chExt cx="2473775" cy="1360152"/>
          </a:xfrm>
        </p:grpSpPr>
        <p:grpSp>
          <p:nvGrpSpPr>
            <p:cNvPr id="1150" name="Group 1149">
              <a:extLst>
                <a:ext uri="{FF2B5EF4-FFF2-40B4-BE49-F238E27FC236}">
                  <a16:creationId xmlns:a16="http://schemas.microsoft.com/office/drawing/2014/main" id="{B135BB85-DBE9-AB26-C264-7CB999576F98}"/>
                </a:ext>
              </a:extLst>
            </p:cNvPr>
            <p:cNvGrpSpPr/>
            <p:nvPr/>
          </p:nvGrpSpPr>
          <p:grpSpPr>
            <a:xfrm>
              <a:off x="2527089" y="914619"/>
              <a:ext cx="2473775" cy="827326"/>
              <a:chOff x="9753987" y="6157683"/>
              <a:chExt cx="2772117" cy="960637"/>
            </a:xfrm>
          </p:grpSpPr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FAC5F593-F8B6-35C4-3CC1-B162D4186157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6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944DEACF-2D44-5377-09E7-FA3DFD84C5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E4759FF-CF5C-197A-775C-5305A62977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DE8D4E4F-75A2-B923-355E-D97899826D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58" name="Group 1157">
                <a:extLst>
                  <a:ext uri="{FF2B5EF4-FFF2-40B4-BE49-F238E27FC236}">
                    <a16:creationId xmlns:a16="http://schemas.microsoft.com/office/drawing/2014/main" id="{4C2EAD67-1616-8F07-E54B-F6AC7706DCC7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115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325C48-91F4-566C-7D1E-57A426A4A5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6E3510-53F7-7E3D-4EBA-7DC5596EA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E07107E4-208A-2095-C4EC-6501043EB219}"/>
                </a:ext>
              </a:extLst>
            </p:cNvPr>
            <p:cNvGrpSpPr/>
            <p:nvPr/>
          </p:nvGrpSpPr>
          <p:grpSpPr>
            <a:xfrm>
              <a:off x="2727648" y="1453210"/>
              <a:ext cx="2081112" cy="821561"/>
              <a:chOff x="9978736" y="6732257"/>
              <a:chExt cx="2332098" cy="953943"/>
            </a:xfrm>
          </p:grpSpPr>
          <p:grpSp>
            <p:nvGrpSpPr>
              <p:cNvPr id="1152" name="Group 1151">
                <a:extLst>
                  <a:ext uri="{FF2B5EF4-FFF2-40B4-BE49-F238E27FC236}">
                    <a16:creationId xmlns:a16="http://schemas.microsoft.com/office/drawing/2014/main" id="{F6DE7A2E-2A24-D42A-111F-4ABCE271065B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11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4D6E321-F4FB-3778-0019-AB6F8F0E2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51767931-E658-1884-6811-28FD023DC6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CAB6FD7C-BCFB-CA22-4D0E-687CD3B8D8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5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FAEC47CC-4D6B-F7FD-ED9C-7C49F001DE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4" name="TextBox 1163">
            <a:extLst>
              <a:ext uri="{FF2B5EF4-FFF2-40B4-BE49-F238E27FC236}">
                <a16:creationId xmlns:a16="http://schemas.microsoft.com/office/drawing/2014/main" id="{4E6C1245-4409-9167-A54D-A9E710E11009}"/>
              </a:ext>
            </a:extLst>
          </p:cNvPr>
          <p:cNvSpPr txBox="1"/>
          <p:nvPr/>
        </p:nvSpPr>
        <p:spPr>
          <a:xfrm>
            <a:off x="14844848" y="2076518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 (N=578)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937E64CA-C8F8-9353-0685-9FD3F6886672}"/>
              </a:ext>
            </a:extLst>
          </p:cNvPr>
          <p:cNvSpPr txBox="1"/>
          <p:nvPr/>
        </p:nvSpPr>
        <p:spPr>
          <a:xfrm>
            <a:off x="18049373" y="2068680"/>
            <a:ext cx="258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ASD (N=513)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15457241-8CAC-FD06-F83D-43466CFE5C15}"/>
              </a:ext>
            </a:extLst>
          </p:cNvPr>
          <p:cNvSpPr txBox="1"/>
          <p:nvPr/>
        </p:nvSpPr>
        <p:spPr>
          <a:xfrm>
            <a:off x="5751746" y="302641"/>
            <a:ext cx="2902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UCLA CNP Cohort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F05C91F2-4E45-5D47-656D-8C6A6ECB1C5F}"/>
              </a:ext>
            </a:extLst>
          </p:cNvPr>
          <p:cNvSpPr txBox="1"/>
          <p:nvPr/>
        </p:nvSpPr>
        <p:spPr>
          <a:xfrm>
            <a:off x="16307961" y="294243"/>
            <a:ext cx="2902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ABIDE Cohort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9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81D872-06AD-C2CF-38EE-F312C393BD39}"/>
              </a:ext>
            </a:extLst>
          </p:cNvPr>
          <p:cNvCxnSpPr>
            <a:cxnSpLocks/>
          </p:cNvCxnSpPr>
          <p:nvPr/>
        </p:nvCxnSpPr>
        <p:spPr>
          <a:xfrm flipV="1">
            <a:off x="9025211" y="3948281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393661-4C8D-F353-9983-F968B8627566}"/>
              </a:ext>
            </a:extLst>
          </p:cNvPr>
          <p:cNvGrpSpPr/>
          <p:nvPr/>
        </p:nvGrpSpPr>
        <p:grpSpPr>
          <a:xfrm>
            <a:off x="2228716" y="6706114"/>
            <a:ext cx="2595753" cy="868119"/>
            <a:chOff x="9753987" y="6157683"/>
            <a:chExt cx="2772117" cy="9606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3A102E-521B-8D08-22CF-BEC39FD4FC43}"/>
                </a:ext>
              </a:extLst>
            </p:cNvPr>
            <p:cNvGrpSpPr/>
            <p:nvPr/>
          </p:nvGrpSpPr>
          <p:grpSpPr>
            <a:xfrm>
              <a:off x="9753987" y="6168771"/>
              <a:ext cx="1882599" cy="949549"/>
              <a:chOff x="9753987" y="6168771"/>
              <a:chExt cx="1882599" cy="949549"/>
            </a:xfrm>
          </p:grpSpPr>
          <p:pic>
            <p:nvPicPr>
              <p:cNvPr id="6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06BEBD7-B261-AFD0-41B5-25D24551E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68FA491F-AE16-ECE2-6AC0-6D2499E4FC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22ABBFB9-C8CA-F60A-4AEF-1BD6670B5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ED7E0-7FD0-D719-CBDB-E72797B19089}"/>
                </a:ext>
              </a:extLst>
            </p:cNvPr>
            <p:cNvGrpSpPr/>
            <p:nvPr/>
          </p:nvGrpSpPr>
          <p:grpSpPr>
            <a:xfrm>
              <a:off x="11095872" y="6157683"/>
              <a:ext cx="1430232" cy="949549"/>
              <a:chOff x="9753987" y="6168771"/>
              <a:chExt cx="1430232" cy="949549"/>
            </a:xfrm>
          </p:grpSpPr>
          <p:pic>
            <p:nvPicPr>
              <p:cNvPr id="6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3D996656-A6EB-2A48-7C25-F8490CA28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1EF84AFA-367F-48BB-71A3-7717591C5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C6CB0-F901-7A3D-1751-65D8B9C66341}"/>
              </a:ext>
            </a:extLst>
          </p:cNvPr>
          <p:cNvGrpSpPr/>
          <p:nvPr/>
        </p:nvGrpSpPr>
        <p:grpSpPr>
          <a:xfrm>
            <a:off x="2439164" y="7271259"/>
            <a:ext cx="2183728" cy="862069"/>
            <a:chOff x="9978736" y="6732257"/>
            <a:chExt cx="2332098" cy="953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8A4E79-F241-D525-ECEC-F583849E2E8F}"/>
                </a:ext>
              </a:extLst>
            </p:cNvPr>
            <p:cNvGrpSpPr/>
            <p:nvPr/>
          </p:nvGrpSpPr>
          <p:grpSpPr>
            <a:xfrm>
              <a:off x="9978736" y="6736651"/>
              <a:ext cx="1882599" cy="949549"/>
              <a:chOff x="9753987" y="6168771"/>
              <a:chExt cx="1882599" cy="949549"/>
            </a:xfrm>
          </p:grpSpPr>
          <p:pic>
            <p:nvPicPr>
              <p:cNvPr id="25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3F2834B-7C60-25FE-C3FD-C46404644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313A3EA-E6EA-47F5-C10A-6AB6FADE6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C6A8901E-62DB-C2CE-64D3-3515078788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Person Simply Minimalist Minimalist Person Png - Clip Art Library">
              <a:extLst>
                <a:ext uri="{FF2B5EF4-FFF2-40B4-BE49-F238E27FC236}">
                  <a16:creationId xmlns:a16="http://schemas.microsoft.com/office/drawing/2014/main" id="{C9D0E5EB-5ADD-1B8A-C02A-EE6D1C34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23" b="94521" l="10000" r="90000">
                          <a14:foregroundMark x1="50000" y1="11416" x2="52174" y2="11416"/>
                          <a14:foregroundMark x1="57391" y1="92237" x2="56957" y2="93151"/>
                          <a14:foregroundMark x1="44783" y1="94064" x2="43478" y2="94521"/>
                          <a14:foregroundMark x1="50435" y1="5023" x2="49565" y2="5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0621" y="6732257"/>
              <a:ext cx="990213" cy="9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0BDE32-5DC2-8B4A-FC95-914143340742}"/>
              </a:ext>
            </a:extLst>
          </p:cNvPr>
          <p:cNvGrpSpPr/>
          <p:nvPr/>
        </p:nvGrpSpPr>
        <p:grpSpPr>
          <a:xfrm>
            <a:off x="2319235" y="8641287"/>
            <a:ext cx="2473775" cy="827326"/>
            <a:chOff x="9753987" y="6157683"/>
            <a:chExt cx="2772117" cy="960637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D9EB649-B529-913A-7CD6-A1622E5495DC}"/>
                </a:ext>
              </a:extLst>
            </p:cNvPr>
            <p:cNvGrpSpPr/>
            <p:nvPr/>
          </p:nvGrpSpPr>
          <p:grpSpPr>
            <a:xfrm>
              <a:off x="9753987" y="6168771"/>
              <a:ext cx="1882599" cy="949549"/>
              <a:chOff x="9753987" y="6168771"/>
              <a:chExt cx="1882599" cy="949549"/>
            </a:xfrm>
          </p:grpSpPr>
          <p:pic>
            <p:nvPicPr>
              <p:cNvPr id="95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39BB528-B2C0-E628-E869-BC6A8453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50EBD61C-060F-D2D7-973D-5ADAABCD9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2D65546-9076-1C4D-C94B-B016A828E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EC7B189-8ED7-34A2-B634-300256E78236}"/>
                </a:ext>
              </a:extLst>
            </p:cNvPr>
            <p:cNvGrpSpPr/>
            <p:nvPr/>
          </p:nvGrpSpPr>
          <p:grpSpPr>
            <a:xfrm>
              <a:off x="11095872" y="6157683"/>
              <a:ext cx="1430232" cy="949549"/>
              <a:chOff x="9753987" y="6168771"/>
              <a:chExt cx="1430232" cy="949549"/>
            </a:xfrm>
          </p:grpSpPr>
          <p:pic>
            <p:nvPicPr>
              <p:cNvPr id="93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21ABBAE1-CF5C-F967-1C79-A1D0A947C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007B5DE3-B189-1888-19A7-698ABA141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62A776-E7FD-49DD-677C-6D85E4D42DDE}"/>
              </a:ext>
            </a:extLst>
          </p:cNvPr>
          <p:cNvGrpSpPr/>
          <p:nvPr/>
        </p:nvGrpSpPr>
        <p:grpSpPr>
          <a:xfrm>
            <a:off x="2519794" y="9179878"/>
            <a:ext cx="2081112" cy="821561"/>
            <a:chOff x="9978736" y="6732257"/>
            <a:chExt cx="2332098" cy="95394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0EDE5E2-F89B-FF38-D9B8-7DB53D203DED}"/>
                </a:ext>
              </a:extLst>
            </p:cNvPr>
            <p:cNvGrpSpPr/>
            <p:nvPr/>
          </p:nvGrpSpPr>
          <p:grpSpPr>
            <a:xfrm>
              <a:off x="9978736" y="6736651"/>
              <a:ext cx="1882599" cy="949549"/>
              <a:chOff x="9753987" y="6168771"/>
              <a:chExt cx="1882599" cy="949549"/>
            </a:xfrm>
          </p:grpSpPr>
          <p:pic>
            <p:nvPicPr>
              <p:cNvPr id="87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069C23E-CBFF-616E-23DD-477EAEEE41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987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8EE9C60F-8F1D-8791-EF8B-357235C7F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006" y="6168771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E1448529-ADBF-DFB5-975D-08DFD71D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6373" y="6175465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6" name="Picture 2" descr="Person Simply Minimalist Minimalist Person Png - Clip Art Library">
              <a:extLst>
                <a:ext uri="{FF2B5EF4-FFF2-40B4-BE49-F238E27FC236}">
                  <a16:creationId xmlns:a16="http://schemas.microsoft.com/office/drawing/2014/main" id="{596E21E6-87E2-DAEB-102F-2229AA543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23" b="94521" l="10000" r="90000">
                          <a14:foregroundMark x1="50000" y1="11416" x2="52174" y2="11416"/>
                          <a14:foregroundMark x1="57391" y1="92237" x2="56957" y2="93151"/>
                          <a14:foregroundMark x1="44783" y1="94064" x2="43478" y2="94521"/>
                          <a14:foregroundMark x1="50435" y1="5023" x2="49565" y2="5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0621" y="6732257"/>
              <a:ext cx="990213" cy="9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5064B80-B70A-AFEB-3CAE-15C146934D8D}"/>
              </a:ext>
            </a:extLst>
          </p:cNvPr>
          <p:cNvSpPr txBox="1"/>
          <p:nvPr/>
        </p:nvSpPr>
        <p:spPr>
          <a:xfrm>
            <a:off x="2256605" y="10616603"/>
            <a:ext cx="2755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Example Cohort</a:t>
            </a:r>
            <a:endParaRPr lang="en-AU" sz="3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0C6E7A-264D-CA2E-1DD4-CE14AB949A41}"/>
              </a:ext>
            </a:extLst>
          </p:cNvPr>
          <p:cNvSpPr txBox="1"/>
          <p:nvPr/>
        </p:nvSpPr>
        <p:spPr>
          <a:xfrm>
            <a:off x="2701913" y="8059821"/>
            <a:ext cx="1751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Controls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76E564-2043-922F-9A6E-64D5A12E36E0}"/>
              </a:ext>
            </a:extLst>
          </p:cNvPr>
          <p:cNvSpPr txBox="1"/>
          <p:nvPr/>
        </p:nvSpPr>
        <p:spPr>
          <a:xfrm>
            <a:off x="2623087" y="10025738"/>
            <a:ext cx="1905479" cy="521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Patients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124863-E131-8F96-376B-0FDFBE83AEBB}"/>
              </a:ext>
            </a:extLst>
          </p:cNvPr>
          <p:cNvSpPr txBox="1"/>
          <p:nvPr/>
        </p:nvSpPr>
        <p:spPr>
          <a:xfrm>
            <a:off x="1240838" y="2093573"/>
            <a:ext cx="485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Measure BOLD fMRI temporal signals across brain regions</a:t>
            </a:r>
            <a:endParaRPr lang="en-AU" sz="36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DF5310-F394-2929-4E1A-C25E8F239348}"/>
              </a:ext>
            </a:extLst>
          </p:cNvPr>
          <p:cNvSpPr txBox="1"/>
          <p:nvPr/>
        </p:nvSpPr>
        <p:spPr>
          <a:xfrm>
            <a:off x="9169757" y="3903805"/>
            <a:ext cx="35915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b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</a:b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TS features from each brain region</a:t>
            </a:r>
            <a:endParaRPr lang="en-AU" sz="28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153F7A-AE20-2C82-A28B-A7E663EB4B4C}"/>
              </a:ext>
            </a:extLst>
          </p:cNvPr>
          <p:cNvSpPr txBox="1"/>
          <p:nvPr/>
        </p:nvSpPr>
        <p:spPr>
          <a:xfrm>
            <a:off x="9149438" y="10506191"/>
            <a:ext cx="36223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Extract </a:t>
            </a:r>
            <a:r>
              <a:rPr lang="en-US" sz="28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pairwise</a:t>
            </a: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 </a:t>
            </a:r>
            <a:b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</a:br>
            <a:r>
              <a:rPr lang="en-US" sz="28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TS features from each brain region pair</a:t>
            </a:r>
            <a:endParaRPr lang="en-AU" sz="2800" baseline="300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 descr="Vector image of side view of human brain in pink">
            <a:extLst>
              <a:ext uri="{FF2B5EF4-FFF2-40B4-BE49-F238E27FC236}">
                <a16:creationId xmlns:a16="http://schemas.microsoft.com/office/drawing/2014/main" id="{012B589C-82C7-CEEB-8AD3-8626B1DF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35" y="4285956"/>
            <a:ext cx="2415813" cy="20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25A2F-BA5A-3E1A-2D28-A846A83833A9}"/>
              </a:ext>
            </a:extLst>
          </p:cNvPr>
          <p:cNvGrpSpPr/>
          <p:nvPr/>
        </p:nvGrpSpPr>
        <p:grpSpPr>
          <a:xfrm>
            <a:off x="2618106" y="4377928"/>
            <a:ext cx="1726784" cy="1360067"/>
            <a:chOff x="8770767" y="3266016"/>
            <a:chExt cx="1525459" cy="120149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CE8F65-F412-5FA3-F86D-CFD7DA8A7FFF}"/>
                </a:ext>
              </a:extLst>
            </p:cNvPr>
            <p:cNvSpPr/>
            <p:nvPr/>
          </p:nvSpPr>
          <p:spPr>
            <a:xfrm>
              <a:off x="8784056" y="3475421"/>
              <a:ext cx="172015" cy="17201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D49B30F-963D-C675-1F3E-F5EE6D7AAF67}"/>
                </a:ext>
              </a:extLst>
            </p:cNvPr>
            <p:cNvSpPr/>
            <p:nvPr/>
          </p:nvSpPr>
          <p:spPr>
            <a:xfrm>
              <a:off x="8770767" y="3944272"/>
              <a:ext cx="172015" cy="172015"/>
            </a:xfrm>
            <a:prstGeom prst="ellipse">
              <a:avLst/>
            </a:prstGeom>
            <a:solidFill>
              <a:srgbClr val="44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FFF9C74-C48A-2BD6-653B-99C75D7479E9}"/>
                </a:ext>
              </a:extLst>
            </p:cNvPr>
            <p:cNvSpPr/>
            <p:nvPr/>
          </p:nvSpPr>
          <p:spPr>
            <a:xfrm>
              <a:off x="10124211" y="3608869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1BA22D-937B-E6F4-87A3-226BBDBFFD73}"/>
                </a:ext>
              </a:extLst>
            </p:cNvPr>
            <p:cNvSpPr/>
            <p:nvPr/>
          </p:nvSpPr>
          <p:spPr>
            <a:xfrm>
              <a:off x="9689979" y="3266016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784713-CDC7-DCF6-B972-11C3C58D45B1}"/>
                </a:ext>
              </a:extLst>
            </p:cNvPr>
            <p:cNvSpPr/>
            <p:nvPr/>
          </p:nvSpPr>
          <p:spPr>
            <a:xfrm>
              <a:off x="9224073" y="4295499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611D3C-1C2C-747E-F5F1-E1D8C2E8F9FF}"/>
                </a:ext>
              </a:extLst>
            </p:cNvPr>
            <p:cNvSpPr/>
            <p:nvPr/>
          </p:nvSpPr>
          <p:spPr>
            <a:xfrm>
              <a:off x="9943903" y="412496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AU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F41571-3C4D-F691-C483-F0391462E9AB}"/>
                  </a:ext>
                </a:extLst>
              </p14:cNvPr>
              <p14:cNvContentPartPr/>
              <p14:nvPr/>
            </p14:nvContentPartPr>
            <p14:xfrm>
              <a:off x="1623597" y="4148219"/>
              <a:ext cx="1175244" cy="23768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F41571-3C4D-F691-C483-F0391462E9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4601" y="4139229"/>
                <a:ext cx="1192876" cy="25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9FCECA-B999-A4AF-BB2E-1E1ED5F956FE}"/>
                  </a:ext>
                </a:extLst>
              </p14:cNvPr>
              <p14:cNvContentPartPr/>
              <p14:nvPr/>
            </p14:nvContentPartPr>
            <p14:xfrm>
              <a:off x="4927999" y="5557488"/>
              <a:ext cx="1175244" cy="232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9FCECA-B999-A4AF-BB2E-1E1ED5F956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9003" y="5548487"/>
                <a:ext cx="1192876" cy="250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1E78F1-1196-A618-0460-58C65766050E}"/>
                  </a:ext>
                </a:extLst>
              </p14:cNvPr>
              <p14:cNvContentPartPr/>
              <p14:nvPr/>
            </p14:nvContentPartPr>
            <p14:xfrm>
              <a:off x="3946069" y="4086081"/>
              <a:ext cx="1189280" cy="23768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1E78F1-1196-A618-0460-58C6576605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37070" y="4077091"/>
                <a:ext cx="1206918" cy="25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95EF76-D895-06FD-F9D9-32D0CABEDB7F}"/>
                  </a:ext>
                </a:extLst>
              </p14:cNvPr>
              <p14:cNvContentPartPr/>
              <p14:nvPr/>
            </p14:nvContentPartPr>
            <p14:xfrm>
              <a:off x="1449831" y="5461402"/>
              <a:ext cx="1176366" cy="23011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95EF76-D895-06FD-F9D9-32D0CABEDB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0832" y="5452413"/>
                <a:ext cx="1194004" cy="247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4F102E-3CAE-15DF-BBEC-677FC27C7CDD}"/>
                  </a:ext>
                </a:extLst>
              </p14:cNvPr>
              <p14:cNvContentPartPr/>
              <p14:nvPr/>
            </p14:nvContentPartPr>
            <p14:xfrm>
              <a:off x="4650693" y="4652122"/>
              <a:ext cx="1178160" cy="23011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4F102E-3CAE-15DF-BBEC-677FC27C7C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1691" y="4643133"/>
                <a:ext cx="1195804" cy="247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5A55A4-1E0F-571D-91FF-BEDFC4C015C8}"/>
                  </a:ext>
                </a:extLst>
              </p14:cNvPr>
              <p14:cNvContentPartPr/>
              <p14:nvPr/>
            </p14:nvContentPartPr>
            <p14:xfrm>
              <a:off x="2286893" y="5941052"/>
              <a:ext cx="1175244" cy="23257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5A55A4-1E0F-571D-91FF-BEDFC4C015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7897" y="5932065"/>
                <a:ext cx="1192876" cy="250189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F72A634-375F-4148-0014-B3EB1D924CD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165" t="5273" r="6149" b="82093"/>
          <a:stretch/>
        </p:blipFill>
        <p:spPr>
          <a:xfrm>
            <a:off x="8878743" y="12071026"/>
            <a:ext cx="2769156" cy="3008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ACC73DFA-0AF2-E8AD-4972-74A617CF3B46}"/>
                  </a:ext>
                </a:extLst>
              </p14:cNvPr>
              <p14:cNvContentPartPr/>
              <p14:nvPr/>
            </p14:nvContentPartPr>
            <p14:xfrm>
              <a:off x="8829627" y="9972172"/>
              <a:ext cx="2703561" cy="408396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ACC73DFA-0AF2-E8AD-4972-74A617CF3B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15223" y="9957779"/>
                <a:ext cx="2731648" cy="436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D6002E27-48BA-F829-7B04-7D36D2A3930B}"/>
                  </a:ext>
                </a:extLst>
              </p14:cNvPr>
              <p14:cNvContentPartPr/>
              <p14:nvPr/>
            </p14:nvContentPartPr>
            <p14:xfrm>
              <a:off x="8843992" y="9946434"/>
              <a:ext cx="2674210" cy="441505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D6002E27-48BA-F829-7B04-7D36D2A393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29591" y="9932029"/>
                <a:ext cx="2702291" cy="469594"/>
              </a:xfrm>
              <a:prstGeom prst="rect">
                <a:avLst/>
              </a:prstGeom>
            </p:spPr>
          </p:pic>
        </mc:Fallback>
      </mc:AlternateContent>
      <p:pic>
        <p:nvPicPr>
          <p:cNvPr id="519" name="Picture 2" descr="Vector image of side view of human brain in pink">
            <a:extLst>
              <a:ext uri="{FF2B5EF4-FFF2-40B4-BE49-F238E27FC236}">
                <a16:creationId xmlns:a16="http://schemas.microsoft.com/office/drawing/2014/main" id="{FEAD86A9-C99C-112C-CD9D-EF3846C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98" y="9998343"/>
            <a:ext cx="2226873" cy="189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4" name="Oval 523">
            <a:extLst>
              <a:ext uri="{FF2B5EF4-FFF2-40B4-BE49-F238E27FC236}">
                <a16:creationId xmlns:a16="http://schemas.microsoft.com/office/drawing/2014/main" id="{5B0164A0-2E3C-C648-B278-ADA0608C86D2}"/>
              </a:ext>
            </a:extLst>
          </p:cNvPr>
          <p:cNvSpPr/>
          <p:nvPr/>
        </p:nvSpPr>
        <p:spPr>
          <a:xfrm>
            <a:off x="6914697" y="10810347"/>
            <a:ext cx="225620" cy="225620"/>
          </a:xfrm>
          <a:prstGeom prst="ellipse">
            <a:avLst/>
          </a:prstGeom>
          <a:solidFill>
            <a:srgbClr val="44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AU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6CECD3D2-BFD5-7DCD-8C0A-FAFC4BACDE5B}"/>
              </a:ext>
            </a:extLst>
          </p:cNvPr>
          <p:cNvSpPr/>
          <p:nvPr/>
        </p:nvSpPr>
        <p:spPr>
          <a:xfrm>
            <a:off x="7821498" y="10141249"/>
            <a:ext cx="225620" cy="225620"/>
          </a:xfrm>
          <a:prstGeom prst="ellipse">
            <a:avLst/>
          </a:prstGeom>
          <a:solidFill>
            <a:srgbClr val="C10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AU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724C6D15-3513-A76F-C861-F140F443296F}"/>
              </a:ext>
            </a:extLst>
          </p:cNvPr>
          <p:cNvCxnSpPr>
            <a:cxnSpLocks/>
          </p:cNvCxnSpPr>
          <p:nvPr/>
        </p:nvCxnSpPr>
        <p:spPr>
          <a:xfrm flipV="1">
            <a:off x="7134019" y="10347909"/>
            <a:ext cx="697675" cy="498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10515BDB-6A68-60BB-351E-8C0D969A5B49}"/>
              </a:ext>
            </a:extLst>
          </p:cNvPr>
          <p:cNvCxnSpPr>
            <a:cxnSpLocks/>
          </p:cNvCxnSpPr>
          <p:nvPr/>
        </p:nvCxnSpPr>
        <p:spPr>
          <a:xfrm>
            <a:off x="9025211" y="10568367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0" name="Picture 539" descr="Vector image of side view of human brain in pink">
            <a:extLst>
              <a:ext uri="{FF2B5EF4-FFF2-40B4-BE49-F238E27FC236}">
                <a16:creationId xmlns:a16="http://schemas.microsoft.com/office/drawing/2014/main" id="{9B37B28B-448A-5514-EC54-93C76AA1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44" y="3612171"/>
            <a:ext cx="2213765" cy="18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4" name="Oval 553">
            <a:extLst>
              <a:ext uri="{FF2B5EF4-FFF2-40B4-BE49-F238E27FC236}">
                <a16:creationId xmlns:a16="http://schemas.microsoft.com/office/drawing/2014/main" id="{A5AD0A22-DC2B-8DB6-2F96-F61D3CABB97D}"/>
              </a:ext>
            </a:extLst>
          </p:cNvPr>
          <p:cNvSpPr/>
          <p:nvPr/>
        </p:nvSpPr>
        <p:spPr>
          <a:xfrm>
            <a:off x="7246808" y="4764336"/>
            <a:ext cx="178432" cy="17843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AU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14:cNvPr>
              <p14:cNvContentPartPr/>
              <p14:nvPr/>
            </p14:nvContentPartPr>
            <p14:xfrm>
              <a:off x="8935984" y="5519613"/>
              <a:ext cx="2654677" cy="525347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AC14129-8929-EF62-4AB3-BD66F67668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21586" y="5505220"/>
                <a:ext cx="2682754" cy="553413"/>
              </a:xfrm>
              <a:prstGeom prst="rect">
                <a:avLst/>
              </a:prstGeom>
            </p:spPr>
          </p:pic>
        </mc:Fallback>
      </mc:AlternateContent>
      <p:pic>
        <p:nvPicPr>
          <p:cNvPr id="560" name="Picture 559" descr="Graphical user interface&#10;&#10;Description automatically generated">
            <a:extLst>
              <a:ext uri="{FF2B5EF4-FFF2-40B4-BE49-F238E27FC236}">
                <a16:creationId xmlns:a16="http://schemas.microsoft.com/office/drawing/2014/main" id="{A3C03170-4915-9E65-C2ED-7C5F42A861A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288" t="9289" r="76131" b="50000"/>
          <a:stretch/>
        </p:blipFill>
        <p:spPr>
          <a:xfrm>
            <a:off x="14556594" y="1162007"/>
            <a:ext cx="3173899" cy="2658863"/>
          </a:xfrm>
          <a:prstGeom prst="rect">
            <a:avLst/>
          </a:prstGeom>
        </p:spPr>
      </p:pic>
      <p:pic>
        <p:nvPicPr>
          <p:cNvPr id="561" name="Picture 560" descr="Graphical user interface&#10;&#10;Description automatically generated">
            <a:extLst>
              <a:ext uri="{FF2B5EF4-FFF2-40B4-BE49-F238E27FC236}">
                <a16:creationId xmlns:a16="http://schemas.microsoft.com/office/drawing/2014/main" id="{7572A538-C5AF-2E4B-9CB0-E44B73DE54DC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9264" t="9115" r="50629" b="50000"/>
          <a:stretch/>
        </p:blipFill>
        <p:spPr>
          <a:xfrm>
            <a:off x="14591480" y="3758642"/>
            <a:ext cx="3542586" cy="2658863"/>
          </a:xfrm>
          <a:prstGeom prst="rect">
            <a:avLst/>
          </a:prstGeom>
        </p:spPr>
      </p:pic>
      <p:cxnSp>
        <p:nvCxnSpPr>
          <p:cNvPr id="564" name="Straight Arrow Connector 563">
            <a:extLst>
              <a:ext uri="{FF2B5EF4-FFF2-40B4-BE49-F238E27FC236}">
                <a16:creationId xmlns:a16="http://schemas.microsoft.com/office/drawing/2014/main" id="{9D4F49ED-49DB-233B-C15E-C83393812986}"/>
              </a:ext>
            </a:extLst>
          </p:cNvPr>
          <p:cNvCxnSpPr>
            <a:cxnSpLocks/>
          </p:cNvCxnSpPr>
          <p:nvPr/>
        </p:nvCxnSpPr>
        <p:spPr>
          <a:xfrm rot="16200000">
            <a:off x="13556602" y="4028282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Arrow Connector 564">
            <a:extLst>
              <a:ext uri="{FF2B5EF4-FFF2-40B4-BE49-F238E27FC236}">
                <a16:creationId xmlns:a16="http://schemas.microsoft.com/office/drawing/2014/main" id="{B134B131-FDC7-9D83-0F4C-9622B7421B0C}"/>
              </a:ext>
            </a:extLst>
          </p:cNvPr>
          <p:cNvCxnSpPr>
            <a:cxnSpLocks/>
          </p:cNvCxnSpPr>
          <p:nvPr/>
        </p:nvCxnSpPr>
        <p:spPr>
          <a:xfrm rot="16200000">
            <a:off x="13556602" y="10584362"/>
            <a:ext cx="0" cy="12607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D6F45E9-4C92-3F50-CAA9-8EE322C4D4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91482" y="6442350"/>
            <a:ext cx="4671701" cy="26795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6E988E0-AE42-1540-7ABE-107CD0AE5B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46564" y="9956104"/>
            <a:ext cx="2955556" cy="25022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82C9F27-B77F-977C-3D53-0DA2B8541A97}"/>
              </a:ext>
            </a:extLst>
          </p:cNvPr>
          <p:cNvSpPr/>
          <p:nvPr/>
        </p:nvSpPr>
        <p:spPr>
          <a:xfrm>
            <a:off x="20692852" y="226302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7870E5-F067-BEBD-A000-01DFF6170217}"/>
              </a:ext>
            </a:extLst>
          </p:cNvPr>
          <p:cNvSpPr/>
          <p:nvPr/>
        </p:nvSpPr>
        <p:spPr>
          <a:xfrm>
            <a:off x="20275530" y="2150176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D873E4-4624-BD2D-42FC-D1DB5A20AD66}"/>
              </a:ext>
            </a:extLst>
          </p:cNvPr>
          <p:cNvSpPr/>
          <p:nvPr/>
        </p:nvSpPr>
        <p:spPr>
          <a:xfrm>
            <a:off x="20692850" y="2536281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CB9A3-E4D3-A4D8-E365-3087C89788F5}"/>
              </a:ext>
            </a:extLst>
          </p:cNvPr>
          <p:cNvCxnSpPr/>
          <p:nvPr/>
        </p:nvCxnSpPr>
        <p:spPr>
          <a:xfrm flipV="1">
            <a:off x="19713542" y="1863937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AAD56A-E4B8-C7D1-7DE0-8D9E3403191C}"/>
              </a:ext>
            </a:extLst>
          </p:cNvPr>
          <p:cNvCxnSpPr>
            <a:cxnSpLocks/>
          </p:cNvCxnSpPr>
          <p:nvPr/>
        </p:nvCxnSpPr>
        <p:spPr>
          <a:xfrm rot="5400000" flipV="1">
            <a:off x="20536032" y="2765701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24BC1A-75C5-9696-7C45-937522077CE9}"/>
              </a:ext>
            </a:extLst>
          </p:cNvPr>
          <p:cNvSpPr/>
          <p:nvPr/>
        </p:nvSpPr>
        <p:spPr>
          <a:xfrm>
            <a:off x="21008765" y="238303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FB0B46-3E00-EADB-48AE-7D2FA482B9DD}"/>
              </a:ext>
            </a:extLst>
          </p:cNvPr>
          <p:cNvSpPr/>
          <p:nvPr/>
        </p:nvSpPr>
        <p:spPr>
          <a:xfrm>
            <a:off x="20740413" y="3318854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F62E6-ECA0-CE92-1220-693D11D3E962}"/>
              </a:ext>
            </a:extLst>
          </p:cNvPr>
          <p:cNvSpPr/>
          <p:nvPr/>
        </p:nvSpPr>
        <p:spPr>
          <a:xfrm>
            <a:off x="21098404" y="2742508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656980-8B52-8FBB-87C2-3BB34C934511}"/>
              </a:ext>
            </a:extLst>
          </p:cNvPr>
          <p:cNvSpPr/>
          <p:nvPr/>
        </p:nvSpPr>
        <p:spPr>
          <a:xfrm>
            <a:off x="19867976" y="244399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40FAFE-ECE3-5E55-AB24-F0521AC0FB4E}"/>
              </a:ext>
            </a:extLst>
          </p:cNvPr>
          <p:cNvSpPr/>
          <p:nvPr/>
        </p:nvSpPr>
        <p:spPr>
          <a:xfrm>
            <a:off x="20063890" y="2956956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1D617D-9788-D740-543F-88B5B994E1E6}"/>
              </a:ext>
            </a:extLst>
          </p:cNvPr>
          <p:cNvSpPr/>
          <p:nvPr/>
        </p:nvSpPr>
        <p:spPr>
          <a:xfrm>
            <a:off x="20446767" y="247400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8AA1DD-8BAA-4CEE-B30B-7653489EF587}"/>
              </a:ext>
            </a:extLst>
          </p:cNvPr>
          <p:cNvSpPr/>
          <p:nvPr/>
        </p:nvSpPr>
        <p:spPr>
          <a:xfrm>
            <a:off x="19858916" y="262393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38A732-5309-2A4C-15F6-BD54AD23C304}"/>
              </a:ext>
            </a:extLst>
          </p:cNvPr>
          <p:cNvSpPr/>
          <p:nvPr/>
        </p:nvSpPr>
        <p:spPr>
          <a:xfrm>
            <a:off x="19851843" y="3167703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18EAF9-BC76-870F-D61D-3D645C3405C3}"/>
              </a:ext>
            </a:extLst>
          </p:cNvPr>
          <p:cNvSpPr/>
          <p:nvPr/>
        </p:nvSpPr>
        <p:spPr>
          <a:xfrm>
            <a:off x="20243702" y="3206891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9B1002-0A4F-2516-C26B-906BDA5B0576}"/>
              </a:ext>
            </a:extLst>
          </p:cNvPr>
          <p:cNvCxnSpPr>
            <a:cxnSpLocks/>
          </p:cNvCxnSpPr>
          <p:nvPr/>
        </p:nvCxnSpPr>
        <p:spPr>
          <a:xfrm>
            <a:off x="19894055" y="2177982"/>
            <a:ext cx="1115376" cy="967118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7D7470-3F9D-064D-7D20-C9C52225D7DC}"/>
              </a:ext>
            </a:extLst>
          </p:cNvPr>
          <p:cNvSpPr txBox="1"/>
          <p:nvPr/>
        </p:nvSpPr>
        <p:spPr>
          <a:xfrm>
            <a:off x="19359960" y="1508747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Region N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2584F-8304-3C4F-D726-9A50A1B32EF7}"/>
              </a:ext>
            </a:extLst>
          </p:cNvPr>
          <p:cNvSpPr/>
          <p:nvPr/>
        </p:nvSpPr>
        <p:spPr>
          <a:xfrm>
            <a:off x="20692852" y="472175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C4E5279-FBA5-3D98-E289-7AFC922B1806}"/>
              </a:ext>
            </a:extLst>
          </p:cNvPr>
          <p:cNvSpPr/>
          <p:nvPr/>
        </p:nvSpPr>
        <p:spPr>
          <a:xfrm>
            <a:off x="20275530" y="4608906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DB2302-ABD6-9D6C-340C-BF87F83C25A4}"/>
              </a:ext>
            </a:extLst>
          </p:cNvPr>
          <p:cNvSpPr/>
          <p:nvPr/>
        </p:nvSpPr>
        <p:spPr>
          <a:xfrm>
            <a:off x="20692850" y="4995011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94D888CF-0BC2-766E-4AC8-CC83C02275FA}"/>
              </a:ext>
            </a:extLst>
          </p:cNvPr>
          <p:cNvCxnSpPr/>
          <p:nvPr/>
        </p:nvCxnSpPr>
        <p:spPr>
          <a:xfrm flipV="1">
            <a:off x="19713542" y="4322667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EC6739CF-AD12-74BC-BA92-D7BE63A19B9D}"/>
              </a:ext>
            </a:extLst>
          </p:cNvPr>
          <p:cNvCxnSpPr>
            <a:cxnSpLocks/>
          </p:cNvCxnSpPr>
          <p:nvPr/>
        </p:nvCxnSpPr>
        <p:spPr>
          <a:xfrm rot="5400000" flipV="1">
            <a:off x="20536032" y="5224431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Oval 521">
            <a:extLst>
              <a:ext uri="{FF2B5EF4-FFF2-40B4-BE49-F238E27FC236}">
                <a16:creationId xmlns:a16="http://schemas.microsoft.com/office/drawing/2014/main" id="{74E3E9B4-17FF-6BBF-09A8-D996F3F56CD4}"/>
              </a:ext>
            </a:extLst>
          </p:cNvPr>
          <p:cNvSpPr/>
          <p:nvPr/>
        </p:nvSpPr>
        <p:spPr>
          <a:xfrm>
            <a:off x="21008765" y="484176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BD00E89-23E2-CB2A-FD42-40A8D8745782}"/>
              </a:ext>
            </a:extLst>
          </p:cNvPr>
          <p:cNvSpPr/>
          <p:nvPr/>
        </p:nvSpPr>
        <p:spPr>
          <a:xfrm>
            <a:off x="20740413" y="5777584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5DF2087-24A3-FF47-9476-4C717590D992}"/>
              </a:ext>
            </a:extLst>
          </p:cNvPr>
          <p:cNvSpPr/>
          <p:nvPr/>
        </p:nvSpPr>
        <p:spPr>
          <a:xfrm>
            <a:off x="21098404" y="5201238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A5EF8-65B0-67D1-5898-6C6F34DA4386}"/>
              </a:ext>
            </a:extLst>
          </p:cNvPr>
          <p:cNvSpPr/>
          <p:nvPr/>
        </p:nvSpPr>
        <p:spPr>
          <a:xfrm>
            <a:off x="19867976" y="490272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88D668-A86F-E166-DEC9-C779075E6136}"/>
              </a:ext>
            </a:extLst>
          </p:cNvPr>
          <p:cNvSpPr/>
          <p:nvPr/>
        </p:nvSpPr>
        <p:spPr>
          <a:xfrm>
            <a:off x="20063890" y="5415686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EC3E8B4-1AE8-E31C-D161-3F774BF38E24}"/>
              </a:ext>
            </a:extLst>
          </p:cNvPr>
          <p:cNvSpPr/>
          <p:nvPr/>
        </p:nvSpPr>
        <p:spPr>
          <a:xfrm>
            <a:off x="20446767" y="493273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D6E7BF69-8D6E-02D9-882B-D95A79CACB1C}"/>
              </a:ext>
            </a:extLst>
          </p:cNvPr>
          <p:cNvSpPr/>
          <p:nvPr/>
        </p:nvSpPr>
        <p:spPr>
          <a:xfrm>
            <a:off x="19858916" y="508266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C0F52C82-BC4A-DEB1-C6C3-727CB66F65B8}"/>
              </a:ext>
            </a:extLst>
          </p:cNvPr>
          <p:cNvSpPr/>
          <p:nvPr/>
        </p:nvSpPr>
        <p:spPr>
          <a:xfrm>
            <a:off x="19851843" y="5626433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22A67424-2DA0-266B-F5EC-573719CE77C9}"/>
              </a:ext>
            </a:extLst>
          </p:cNvPr>
          <p:cNvSpPr/>
          <p:nvPr/>
        </p:nvSpPr>
        <p:spPr>
          <a:xfrm>
            <a:off x="20243702" y="5665621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28794852-65D0-A381-4D29-24200697D625}"/>
              </a:ext>
            </a:extLst>
          </p:cNvPr>
          <p:cNvCxnSpPr>
            <a:cxnSpLocks/>
          </p:cNvCxnSpPr>
          <p:nvPr/>
        </p:nvCxnSpPr>
        <p:spPr>
          <a:xfrm>
            <a:off x="19894055" y="4636712"/>
            <a:ext cx="1115376" cy="967118"/>
          </a:xfrm>
          <a:prstGeom prst="line">
            <a:avLst/>
          </a:prstGeom>
          <a:ln w="38100">
            <a:solidFill>
              <a:srgbClr val="5C8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TextBox 519">
            <a:extLst>
              <a:ext uri="{FF2B5EF4-FFF2-40B4-BE49-F238E27FC236}">
                <a16:creationId xmlns:a16="http://schemas.microsoft.com/office/drawing/2014/main" id="{382BA126-B9D4-5774-ED67-D370AEFCD4B4}"/>
              </a:ext>
            </a:extLst>
          </p:cNvPr>
          <p:cNvSpPr txBox="1"/>
          <p:nvPr/>
        </p:nvSpPr>
        <p:spPr>
          <a:xfrm>
            <a:off x="19359960" y="3967477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Feature M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4A77117F-9B8A-5F51-9A4D-D460F2FEA7EF}"/>
              </a:ext>
            </a:extLst>
          </p:cNvPr>
          <p:cNvSpPr/>
          <p:nvPr/>
        </p:nvSpPr>
        <p:spPr>
          <a:xfrm>
            <a:off x="20692852" y="7721442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00CC1569-1617-C054-4562-CF34C5A4CF68}"/>
              </a:ext>
            </a:extLst>
          </p:cNvPr>
          <p:cNvSpPr/>
          <p:nvPr/>
        </p:nvSpPr>
        <p:spPr>
          <a:xfrm>
            <a:off x="20275530" y="7608598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41BA1C67-085A-9742-4CF4-CFCA4C0731CE}"/>
              </a:ext>
            </a:extLst>
          </p:cNvPr>
          <p:cNvSpPr/>
          <p:nvPr/>
        </p:nvSpPr>
        <p:spPr>
          <a:xfrm>
            <a:off x="20692850" y="7994703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50" name="Straight Arrow Connector 549">
            <a:extLst>
              <a:ext uri="{FF2B5EF4-FFF2-40B4-BE49-F238E27FC236}">
                <a16:creationId xmlns:a16="http://schemas.microsoft.com/office/drawing/2014/main" id="{F42C2965-ADDF-3377-EA07-E3C1A9D85ADC}"/>
              </a:ext>
            </a:extLst>
          </p:cNvPr>
          <p:cNvCxnSpPr/>
          <p:nvPr/>
        </p:nvCxnSpPr>
        <p:spPr>
          <a:xfrm flipV="1">
            <a:off x="19713542" y="7322361"/>
            <a:ext cx="0" cy="1724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C4335A1E-8D8B-616E-8878-EED32E1F6043}"/>
              </a:ext>
            </a:extLst>
          </p:cNvPr>
          <p:cNvCxnSpPr>
            <a:cxnSpLocks/>
          </p:cNvCxnSpPr>
          <p:nvPr/>
        </p:nvCxnSpPr>
        <p:spPr>
          <a:xfrm rot="5400000" flipV="1">
            <a:off x="20536032" y="8224124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Oval 548">
            <a:extLst>
              <a:ext uri="{FF2B5EF4-FFF2-40B4-BE49-F238E27FC236}">
                <a16:creationId xmlns:a16="http://schemas.microsoft.com/office/drawing/2014/main" id="{08FE1E16-DD2F-78F1-4CD2-398B4B670A87}"/>
              </a:ext>
            </a:extLst>
          </p:cNvPr>
          <p:cNvSpPr/>
          <p:nvPr/>
        </p:nvSpPr>
        <p:spPr>
          <a:xfrm>
            <a:off x="21008765" y="7841458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5CBCA010-8C1C-E293-80D4-0C2310F6DD98}"/>
              </a:ext>
            </a:extLst>
          </p:cNvPr>
          <p:cNvSpPr/>
          <p:nvPr/>
        </p:nvSpPr>
        <p:spPr>
          <a:xfrm>
            <a:off x="20740413" y="8777277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3EA83AE7-DA7E-C9AD-E6E0-9002BF5BD2D8}"/>
              </a:ext>
            </a:extLst>
          </p:cNvPr>
          <p:cNvSpPr/>
          <p:nvPr/>
        </p:nvSpPr>
        <p:spPr>
          <a:xfrm>
            <a:off x="21098404" y="820093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0DE5029F-7A30-4CB3-6EE4-C86B1707F1F0}"/>
              </a:ext>
            </a:extLst>
          </p:cNvPr>
          <p:cNvSpPr/>
          <p:nvPr/>
        </p:nvSpPr>
        <p:spPr>
          <a:xfrm>
            <a:off x="19867976" y="790242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0F95D5F5-E2A1-B988-02BC-01460B1B2B06}"/>
              </a:ext>
            </a:extLst>
          </p:cNvPr>
          <p:cNvSpPr/>
          <p:nvPr/>
        </p:nvSpPr>
        <p:spPr>
          <a:xfrm>
            <a:off x="20063890" y="8415379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5EBE3FB9-4A1F-8692-51BA-E947ED90BE18}"/>
              </a:ext>
            </a:extLst>
          </p:cNvPr>
          <p:cNvSpPr/>
          <p:nvPr/>
        </p:nvSpPr>
        <p:spPr>
          <a:xfrm>
            <a:off x="20446767" y="7932422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1C3A42EA-2ABE-424C-E4B7-2F9C890C0716}"/>
              </a:ext>
            </a:extLst>
          </p:cNvPr>
          <p:cNvSpPr/>
          <p:nvPr/>
        </p:nvSpPr>
        <p:spPr>
          <a:xfrm>
            <a:off x="19858916" y="8082360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DD106D32-6C87-BC83-B73A-5B1734D5A470}"/>
              </a:ext>
            </a:extLst>
          </p:cNvPr>
          <p:cNvSpPr/>
          <p:nvPr/>
        </p:nvSpPr>
        <p:spPr>
          <a:xfrm>
            <a:off x="19851843" y="8626125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468119A3-BD84-0B6D-BAB1-D555F2F242BF}"/>
              </a:ext>
            </a:extLst>
          </p:cNvPr>
          <p:cNvSpPr/>
          <p:nvPr/>
        </p:nvSpPr>
        <p:spPr>
          <a:xfrm>
            <a:off x="20243702" y="8665313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0F7D8FAC-CE9C-D8ED-E1C3-9CB3630FE416}"/>
              </a:ext>
            </a:extLst>
          </p:cNvPr>
          <p:cNvCxnSpPr>
            <a:cxnSpLocks/>
          </p:cNvCxnSpPr>
          <p:nvPr/>
        </p:nvCxnSpPr>
        <p:spPr>
          <a:xfrm>
            <a:off x="19894055" y="7636404"/>
            <a:ext cx="1115376" cy="967118"/>
          </a:xfrm>
          <a:prstGeom prst="line">
            <a:avLst/>
          </a:prstGeom>
          <a:ln w="38100">
            <a:solidFill>
              <a:srgbClr val="67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>
            <a:extLst>
              <a:ext uri="{FF2B5EF4-FFF2-40B4-BE49-F238E27FC236}">
                <a16:creationId xmlns:a16="http://schemas.microsoft.com/office/drawing/2014/main" id="{57DBCDCB-1963-FE79-3729-BCEB64C4D6E6}"/>
              </a:ext>
            </a:extLst>
          </p:cNvPr>
          <p:cNvSpPr txBox="1"/>
          <p:nvPr/>
        </p:nvSpPr>
        <p:spPr>
          <a:xfrm>
            <a:off x="19359960" y="6882780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Combination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789768AB-4C15-B560-B44C-2756FA57E855}"/>
              </a:ext>
            </a:extLst>
          </p:cNvPr>
          <p:cNvSpPr/>
          <p:nvPr/>
        </p:nvSpPr>
        <p:spPr>
          <a:xfrm>
            <a:off x="20692852" y="10633385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CC06C4A-4D1F-5494-3D89-F21EB39F6ECC}"/>
              </a:ext>
            </a:extLst>
          </p:cNvPr>
          <p:cNvSpPr/>
          <p:nvPr/>
        </p:nvSpPr>
        <p:spPr>
          <a:xfrm>
            <a:off x="20275530" y="10520541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D0982A3-EEB1-8F50-8DA3-1C91BAFB9B9B}"/>
              </a:ext>
            </a:extLst>
          </p:cNvPr>
          <p:cNvSpPr/>
          <p:nvPr/>
        </p:nvSpPr>
        <p:spPr>
          <a:xfrm>
            <a:off x="20692850" y="10906646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B0213C-7119-AF04-CA2A-CFE00B3CE1F4}"/>
              </a:ext>
            </a:extLst>
          </p:cNvPr>
          <p:cNvCxnSpPr/>
          <p:nvPr/>
        </p:nvCxnSpPr>
        <p:spPr>
          <a:xfrm flipV="1">
            <a:off x="19713542" y="10234302"/>
            <a:ext cx="0" cy="1724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F7982E-4459-6D58-38F7-A0D198A2502A}"/>
              </a:ext>
            </a:extLst>
          </p:cNvPr>
          <p:cNvCxnSpPr>
            <a:cxnSpLocks/>
          </p:cNvCxnSpPr>
          <p:nvPr/>
        </p:nvCxnSpPr>
        <p:spPr>
          <a:xfrm rot="5400000" flipV="1">
            <a:off x="20536032" y="11136066"/>
            <a:ext cx="0" cy="1644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D38F092F-79FB-BCD7-23C4-158138C80D9B}"/>
              </a:ext>
            </a:extLst>
          </p:cNvPr>
          <p:cNvSpPr/>
          <p:nvPr/>
        </p:nvSpPr>
        <p:spPr>
          <a:xfrm>
            <a:off x="21008765" y="10753400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79646904-CE6B-1212-2B01-A7285E40CDFF}"/>
              </a:ext>
            </a:extLst>
          </p:cNvPr>
          <p:cNvSpPr/>
          <p:nvPr/>
        </p:nvSpPr>
        <p:spPr>
          <a:xfrm>
            <a:off x="20740413" y="11689219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33669AD0-A586-A2AC-1C55-6E66B232CF25}"/>
              </a:ext>
            </a:extLst>
          </p:cNvPr>
          <p:cNvSpPr/>
          <p:nvPr/>
        </p:nvSpPr>
        <p:spPr>
          <a:xfrm>
            <a:off x="21098404" y="11112873"/>
            <a:ext cx="95129" cy="101866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6D24A580-3C2F-73A8-A6FC-10A32A7D56FD}"/>
              </a:ext>
            </a:extLst>
          </p:cNvPr>
          <p:cNvSpPr/>
          <p:nvPr/>
        </p:nvSpPr>
        <p:spPr>
          <a:xfrm>
            <a:off x="19867976" y="10814364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8A0CAAEA-16FD-BF54-192F-D28E71F9E3D4}"/>
              </a:ext>
            </a:extLst>
          </p:cNvPr>
          <p:cNvSpPr/>
          <p:nvPr/>
        </p:nvSpPr>
        <p:spPr>
          <a:xfrm>
            <a:off x="20063890" y="11327321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3BBF7682-008C-4659-824E-6060036FFE08}"/>
              </a:ext>
            </a:extLst>
          </p:cNvPr>
          <p:cNvSpPr/>
          <p:nvPr/>
        </p:nvSpPr>
        <p:spPr>
          <a:xfrm>
            <a:off x="20446767" y="10844365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92E8EF9C-A214-F975-8C6B-851748BE2A08}"/>
              </a:ext>
            </a:extLst>
          </p:cNvPr>
          <p:cNvSpPr/>
          <p:nvPr/>
        </p:nvSpPr>
        <p:spPr>
          <a:xfrm>
            <a:off x="19858916" y="10994303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B03ED27-2AA4-F69D-2591-D4A13197666D}"/>
              </a:ext>
            </a:extLst>
          </p:cNvPr>
          <p:cNvSpPr/>
          <p:nvPr/>
        </p:nvSpPr>
        <p:spPr>
          <a:xfrm>
            <a:off x="19851843" y="11538068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7E23CFC5-9584-1251-A7E7-4FA15C53BAA5}"/>
              </a:ext>
            </a:extLst>
          </p:cNvPr>
          <p:cNvSpPr/>
          <p:nvPr/>
        </p:nvSpPr>
        <p:spPr>
          <a:xfrm>
            <a:off x="20243702" y="11577256"/>
            <a:ext cx="95129" cy="101866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latin typeface="Tw Cen MT" panose="020B0602020104020603" pitchFamily="34" charset="77"/>
            </a:endParaRP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B90621DF-9D8B-23A2-B6DF-106D6908FD78}"/>
              </a:ext>
            </a:extLst>
          </p:cNvPr>
          <p:cNvCxnSpPr>
            <a:cxnSpLocks/>
          </p:cNvCxnSpPr>
          <p:nvPr/>
        </p:nvCxnSpPr>
        <p:spPr>
          <a:xfrm>
            <a:off x="19894055" y="10548347"/>
            <a:ext cx="1115376" cy="967118"/>
          </a:xfrm>
          <a:prstGeom prst="line">
            <a:avLst/>
          </a:prstGeom>
          <a:ln w="38100">
            <a:solidFill>
              <a:srgbClr val="B17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TextBox 574">
            <a:extLst>
              <a:ext uri="{FF2B5EF4-FFF2-40B4-BE49-F238E27FC236}">
                <a16:creationId xmlns:a16="http://schemas.microsoft.com/office/drawing/2014/main" id="{6804591A-7938-0E6D-6485-033451454515}"/>
              </a:ext>
            </a:extLst>
          </p:cNvPr>
          <p:cNvSpPr txBox="1"/>
          <p:nvPr/>
        </p:nvSpPr>
        <p:spPr>
          <a:xfrm>
            <a:off x="19359960" y="9879112"/>
            <a:ext cx="2251903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SPI S</a:t>
            </a:r>
            <a:endParaRPr lang="en-AU" sz="2400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66" name="Picture 565">
            <a:extLst>
              <a:ext uri="{FF2B5EF4-FFF2-40B4-BE49-F238E27FC236}">
                <a16:creationId xmlns:a16="http://schemas.microsoft.com/office/drawing/2014/main" id="{55D898E6-4EEB-E7B6-5DF0-8A5AE7D31A6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165" t="68441" r="6149" b="20581"/>
          <a:stretch/>
        </p:blipFill>
        <p:spPr>
          <a:xfrm>
            <a:off x="8986391" y="3387497"/>
            <a:ext cx="2769156" cy="300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5EB4EE24-9DE2-D934-8FF0-702DBA747BD8}"/>
              </a:ext>
            </a:extLst>
          </p:cNvPr>
          <p:cNvCxnSpPr>
            <a:cxnSpLocks/>
          </p:cNvCxnSpPr>
          <p:nvPr/>
        </p:nvCxnSpPr>
        <p:spPr>
          <a:xfrm>
            <a:off x="6085974" y="9415946"/>
            <a:ext cx="148482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D60526D-EC0B-6694-CA07-82B2CE3AA136}"/>
              </a:ext>
            </a:extLst>
          </p:cNvPr>
          <p:cNvSpPr txBox="1"/>
          <p:nvPr/>
        </p:nvSpPr>
        <p:spPr>
          <a:xfrm>
            <a:off x="1467760" y="1154804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A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DA670-E6B5-B991-1102-75A6A3C90B04}"/>
              </a:ext>
            </a:extLst>
          </p:cNvPr>
          <p:cNvSpPr txBox="1"/>
          <p:nvPr/>
        </p:nvSpPr>
        <p:spPr>
          <a:xfrm>
            <a:off x="6143169" y="1158065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B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CFACA3-C8BB-4BA5-DDD8-B01F495269A1}"/>
              </a:ext>
            </a:extLst>
          </p:cNvPr>
          <p:cNvSpPr txBox="1"/>
          <p:nvPr/>
        </p:nvSpPr>
        <p:spPr>
          <a:xfrm>
            <a:off x="14017345" y="1149718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C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1A777-165D-09EA-78AF-85B6C9984B3E}"/>
              </a:ext>
            </a:extLst>
          </p:cNvPr>
          <p:cNvSpPr txBox="1"/>
          <p:nvPr/>
        </p:nvSpPr>
        <p:spPr>
          <a:xfrm>
            <a:off x="6085972" y="9543271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D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863183-16A0-FB6A-BC1E-6A4DD0D995D9}"/>
              </a:ext>
            </a:extLst>
          </p:cNvPr>
          <p:cNvSpPr txBox="1"/>
          <p:nvPr/>
        </p:nvSpPr>
        <p:spPr>
          <a:xfrm>
            <a:off x="14332825" y="9543271"/>
            <a:ext cx="59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77"/>
                <a:ea typeface="Open Sans" pitchFamily="2" charset="0"/>
                <a:cs typeface="Open Sans" pitchFamily="2" charset="0"/>
              </a:rPr>
              <a:t>E</a:t>
            </a:r>
            <a:endParaRPr lang="en-AU" sz="4000" b="1" dirty="0">
              <a:latin typeface="Tw Cen MT" panose="020B0602020104020603" pitchFamily="34" charset="77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857D7-F12C-0E3E-5DCA-EEA2315F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245" y="4952608"/>
            <a:ext cx="976167" cy="11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8A8033-8908-1BA1-142D-6119066D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488" y="9620110"/>
            <a:ext cx="1229717" cy="13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2473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30044</TotalTime>
  <Words>161</Words>
  <Application>Microsoft Macintosh PowerPoint</Application>
  <PresentationFormat>Custom</PresentationFormat>
  <Paragraphs>49</Paragraphs>
  <Slides>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Seaford</vt:lpstr>
      <vt:lpstr>Tw Cen MT</vt:lpstr>
      <vt:lpstr>LevelVTI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time-series feature manuscript figure drafting</dc:title>
  <dc:creator>Annie Gilmore Bryant</dc:creator>
  <cp:lastModifiedBy>Annie Gilmore Bryant</cp:lastModifiedBy>
  <cp:revision>88</cp:revision>
  <dcterms:created xsi:type="dcterms:W3CDTF">2022-09-04T04:54:09Z</dcterms:created>
  <dcterms:modified xsi:type="dcterms:W3CDTF">2023-03-26T10:42:28Z</dcterms:modified>
</cp:coreProperties>
</file>